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0" r:id="rId3"/>
    <p:sldMasterId id="2147483661" r:id="rId4"/>
    <p:sldMasterId id="214748366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3.xml"/><Relationship Id="rId19" Type="http://schemas.openxmlformats.org/officeDocument/2006/relationships/slide" Target="slides/slide13.xml"/><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3" name="Shape 13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7" name="Shape 187"/>
        <p:cNvGrpSpPr/>
        <p:nvPr/>
      </p:nvGrpSpPr>
      <p:grpSpPr>
        <a:xfrm>
          <a:off x="0" y="0"/>
          <a:ext cx="0" cy="0"/>
          <a:chOff x="0" y="0"/>
          <a:chExt cx="0" cy="0"/>
        </a:xfrm>
      </p:grpSpPr>
      <p:sp>
        <p:nvSpPr>
          <p:cNvPr id="188" name="Shape 1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9" name="Shape 1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3" name="Shape 193"/>
        <p:cNvGrpSpPr/>
        <p:nvPr/>
      </p:nvGrpSpPr>
      <p:grpSpPr>
        <a:xfrm>
          <a:off x="0" y="0"/>
          <a:ext cx="0" cy="0"/>
          <a:chOff x="0" y="0"/>
          <a:chExt cx="0" cy="0"/>
        </a:xfrm>
      </p:grpSpPr>
      <p:sp>
        <p:nvSpPr>
          <p:cNvPr id="194" name="Shape 19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95" name="Shape 195"/>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0" name="Shape 200"/>
        <p:cNvGrpSpPr/>
        <p:nvPr/>
      </p:nvGrpSpPr>
      <p:grpSpPr>
        <a:xfrm>
          <a:off x="0" y="0"/>
          <a:ext cx="0" cy="0"/>
          <a:chOff x="0" y="0"/>
          <a:chExt cx="0" cy="0"/>
        </a:xfrm>
      </p:grpSpPr>
      <p:sp>
        <p:nvSpPr>
          <p:cNvPr id="201" name="Shape 2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2" name="Shape 20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09" name="Shape 20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8" name="Shape 218"/>
        <p:cNvGrpSpPr/>
        <p:nvPr/>
      </p:nvGrpSpPr>
      <p:grpSpPr>
        <a:xfrm>
          <a:off x="0" y="0"/>
          <a:ext cx="0" cy="0"/>
          <a:chOff x="0" y="0"/>
          <a:chExt cx="0" cy="0"/>
        </a:xfrm>
      </p:grpSpPr>
      <p:sp>
        <p:nvSpPr>
          <p:cNvPr id="219" name="Shape 2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220" name="Shape 22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2" name="Shape 142"/>
        <p:cNvGrpSpPr/>
        <p:nvPr/>
      </p:nvGrpSpPr>
      <p:grpSpPr>
        <a:xfrm>
          <a:off x="0" y="0"/>
          <a:ext cx="0" cy="0"/>
          <a:chOff x="0" y="0"/>
          <a:chExt cx="0" cy="0"/>
        </a:xfrm>
      </p:grpSpPr>
      <p:sp>
        <p:nvSpPr>
          <p:cNvPr id="143" name="Shape 14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4" name="Shape 14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0" name="Shape 15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6" name="Shape 15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1" name="Shape 16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7" name="Shape 16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6" name="Shape 1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0" name="Shape 180"/>
        <p:cNvGrpSpPr/>
        <p:nvPr/>
      </p:nvGrpSpPr>
      <p:grpSpPr>
        <a:xfrm>
          <a:off x="0" y="0"/>
          <a:ext cx="0" cy="0"/>
          <a:chOff x="0" y="0"/>
          <a:chExt cx="0" cy="0"/>
        </a:xfrm>
      </p:grpSpPr>
      <p:sp>
        <p:nvSpPr>
          <p:cNvPr id="181" name="Shape 18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2" name="Shape 1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7" name="Shape 27"/>
        <p:cNvGrpSpPr/>
        <p:nvPr/>
      </p:nvGrpSpPr>
      <p:grpSpPr>
        <a:xfrm>
          <a:off x="0" y="0"/>
          <a:ext cx="0" cy="0"/>
          <a:chOff x="0" y="0"/>
          <a:chExt cx="0" cy="0"/>
        </a:xfrm>
      </p:grpSpPr>
      <p:sp>
        <p:nvSpPr>
          <p:cNvPr id="28" name="Shape 28"/>
          <p:cNvSpPr txBox="1"/>
          <p:nvPr>
            <p:ph type="ctrTitle"/>
          </p:nvPr>
        </p:nvSpPr>
        <p:spPr>
          <a:xfrm>
            <a:off x="685800" y="1873250"/>
            <a:ext cx="7772400" cy="1555750"/>
          </a:xfrm>
          <a:prstGeom prst="rect">
            <a:avLst/>
          </a:prstGeom>
          <a:noFill/>
          <a:ln>
            <a:noFill/>
          </a:ln>
        </p:spPr>
        <p:txBody>
          <a:bodyPr anchorCtr="1" anchor="ctr" bIns="91425" lIns="91425" rIns="91425" tIns="91425"/>
          <a:lstStyle>
            <a:lvl1pPr indent="0" lvl="0" marL="0" marR="0" rtl="0" algn="ctr">
              <a:spcBef>
                <a:spcPts val="0"/>
              </a:spcBef>
              <a:spcAft>
                <a:spcPts val="0"/>
              </a:spcAft>
              <a:defRPr b="0" i="0" sz="4800" u="none" cap="none" strike="noStrike">
                <a:solidFill>
                  <a:schemeClr val="lt2"/>
                </a:solidFill>
                <a:latin typeface="Arial"/>
                <a:ea typeface="Arial"/>
                <a:cs typeface="Arial"/>
                <a:sym typeface="Arial"/>
              </a:defRPr>
            </a:lvl1pPr>
            <a:lvl2pPr indent="0" lvl="1" marL="0" marR="0" rtl="0" algn="ctr">
              <a:spcBef>
                <a:spcPts val="0"/>
              </a:spcBef>
              <a:spcAft>
                <a:spcPts val="0"/>
              </a:spcAft>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defRPr b="0" i="0" sz="4400" u="none" cap="none" strike="noStrike">
                <a:solidFill>
                  <a:schemeClr val="lt2"/>
                </a:solidFill>
                <a:latin typeface="Arial"/>
                <a:ea typeface="Arial"/>
                <a:cs typeface="Arial"/>
                <a:sym typeface="Arial"/>
              </a:defRPr>
            </a:lvl9pPr>
          </a:lstStyle>
          <a:p/>
        </p:txBody>
      </p:sp>
      <p:sp>
        <p:nvSpPr>
          <p:cNvPr id="29" name="Shape 29"/>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Noto Symbol"/>
              <a:buNone/>
              <a:defRPr b="0" i="0" sz="3200" u="none" cap="none" strike="noStrike">
                <a:solidFill>
                  <a:schemeClr val="lt1"/>
                </a:solidFill>
                <a:latin typeface="Arial"/>
                <a:ea typeface="Arial"/>
                <a:cs typeface="Arial"/>
                <a:sym typeface="Arial"/>
              </a:defRPr>
            </a:lvl1pPr>
            <a:lvl2pPr indent="-152400" lvl="1" marL="742950" marR="0" rtl="0" algn="l">
              <a:spcBef>
                <a:spcPts val="560"/>
              </a:spcBef>
              <a:spcAft>
                <a:spcPts val="0"/>
              </a:spcAft>
              <a:buClr>
                <a:schemeClr val="lt2"/>
              </a:buClr>
              <a:buFont typeface="Noto Symbol"/>
              <a:buChar char="●"/>
              <a:defRPr b="0" i="0" sz="2800" u="none" cap="none" strike="noStrike">
                <a:solidFill>
                  <a:schemeClr val="lt1"/>
                </a:solidFill>
                <a:latin typeface="Arial"/>
                <a:ea typeface="Arial"/>
                <a:cs typeface="Arial"/>
                <a:sym typeface="Arial"/>
              </a:defRPr>
            </a:lvl2pPr>
            <a:lvl3pPr indent="-114300" lvl="2" marL="1143000" marR="0" rtl="0" algn="l">
              <a:spcBef>
                <a:spcPts val="480"/>
              </a:spcBef>
              <a:spcAft>
                <a:spcPts val="0"/>
              </a:spcAft>
              <a:buClr>
                <a:schemeClr val="accent2"/>
              </a:buClr>
              <a:buFont typeface="Noto Symbol"/>
              <a:buChar char="●"/>
              <a:defRPr b="0" i="0" sz="2400" u="none" cap="none" strike="noStrike">
                <a:solidFill>
                  <a:schemeClr val="lt1"/>
                </a:solidFill>
                <a:latin typeface="Arial"/>
                <a:ea typeface="Arial"/>
                <a:cs typeface="Arial"/>
                <a:sym typeface="Arial"/>
              </a:defRPr>
            </a:lvl3pPr>
            <a:lvl4pPr indent="-133350" lvl="3" marL="1600200" marR="0" rtl="0" algn="l">
              <a:spcBef>
                <a:spcPts val="400"/>
              </a:spcBef>
              <a:spcAft>
                <a:spcPts val="0"/>
              </a:spcAft>
              <a:buClr>
                <a:schemeClr val="folHlink"/>
              </a:buClr>
              <a:buFont typeface="Noto Symbol"/>
              <a:buChar char="●"/>
              <a:defRPr b="0" i="0" sz="2000" u="none" cap="none" strike="noStrike">
                <a:solidFill>
                  <a:schemeClr val="lt1"/>
                </a:solidFill>
                <a:latin typeface="Arial"/>
                <a:ea typeface="Arial"/>
                <a:cs typeface="Arial"/>
                <a:sym typeface="Arial"/>
              </a:defRPr>
            </a:lvl4pPr>
            <a:lvl5pPr indent="-133350" lvl="4" marL="20574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5pPr>
            <a:lvl6pPr indent="-133350" lvl="5" marL="25146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6pPr>
            <a:lvl7pPr indent="-133350" lvl="6" marL="29718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7pPr>
            <a:lvl8pPr indent="-133350" lvl="7" marL="34290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8pPr>
            <a:lvl9pPr indent="-133350" lvl="8" marL="38862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9pPr>
          </a:lstStyle>
          <a:p/>
        </p:txBody>
      </p:sp>
      <p:sp>
        <p:nvSpPr>
          <p:cNvPr id="30" name="Shape 30"/>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31" name="Shape 3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32" name="Shape 32"/>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97" name="Shape 97"/>
        <p:cNvGrpSpPr/>
        <p:nvPr/>
      </p:nvGrpSpPr>
      <p:grpSpPr>
        <a:xfrm>
          <a:off x="0" y="0"/>
          <a:ext cx="0" cy="0"/>
          <a:chOff x="0" y="0"/>
          <a:chExt cx="0" cy="0"/>
        </a:xfrm>
      </p:grpSpPr>
      <p:sp>
        <p:nvSpPr>
          <p:cNvPr id="98" name="Shape 98"/>
          <p:cNvSpPr txBox="1"/>
          <p:nvPr>
            <p:ph type="title"/>
          </p:nvPr>
        </p:nvSpPr>
        <p:spPr>
          <a:xfrm>
            <a:off x="457200" y="277812"/>
            <a:ext cx="8229600" cy="1139825"/>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99" name="Shape 99"/>
          <p:cNvSpPr txBox="1"/>
          <p:nvPr>
            <p:ph idx="1" type="body"/>
          </p:nvPr>
        </p:nvSpPr>
        <p:spPr>
          <a:xfrm>
            <a:off x="457200" y="1600200"/>
            <a:ext cx="4038599" cy="4530724"/>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100" name="Shape 100"/>
          <p:cNvSpPr txBox="1"/>
          <p:nvPr>
            <p:ph idx="2" type="body"/>
          </p:nvPr>
        </p:nvSpPr>
        <p:spPr>
          <a:xfrm>
            <a:off x="4648200" y="1600200"/>
            <a:ext cx="4038599" cy="4530724"/>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101" name="Shape 101"/>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2" name="Shape 102"/>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3" name="Shape 103"/>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4" name="Shape 104"/>
        <p:cNvGrpSpPr/>
        <p:nvPr/>
      </p:nvGrpSpPr>
      <p:grpSpPr>
        <a:xfrm>
          <a:off x="0" y="0"/>
          <a:ext cx="0" cy="0"/>
          <a:chOff x="0" y="0"/>
          <a:chExt cx="0" cy="0"/>
        </a:xfrm>
      </p:grpSpPr>
      <p:sp>
        <p:nvSpPr>
          <p:cNvPr id="105" name="Shape 105"/>
          <p:cNvSpPr txBox="1"/>
          <p:nvPr>
            <p:ph type="title"/>
          </p:nvPr>
        </p:nvSpPr>
        <p:spPr>
          <a:xfrm>
            <a:off x="722312" y="4406900"/>
            <a:ext cx="7772400" cy="1362075"/>
          </a:xfrm>
          <a:prstGeom prst="rect">
            <a:avLst/>
          </a:prstGeom>
          <a:noFill/>
          <a:ln>
            <a:noFill/>
          </a:ln>
        </p:spPr>
        <p:txBody>
          <a:bodyPr anchorCtr="1" anchor="t" bIns="91425" lIns="91425" rIns="91425" tIns="91425"/>
          <a:lstStyle>
            <a:lvl1pPr lvl="0" rtl="0" algn="l">
              <a:spcBef>
                <a:spcPts val="0"/>
              </a:spcBef>
              <a:defRPr b="1" sz="4000" cap="none"/>
            </a:lvl1pPr>
            <a:lvl2pPr lvl="1" rtl="0">
              <a:spcBef>
                <a:spcPts val="0"/>
              </a:spcBef>
              <a:defRPr sz="4400">
                <a:solidFill>
                  <a:schemeClr val="lt2"/>
                </a:solidFill>
                <a:latin typeface="Arial"/>
                <a:ea typeface="Arial"/>
                <a:cs typeface="Arial"/>
                <a:sym typeface="Arial"/>
              </a:defRPr>
            </a:lvl2pPr>
            <a:lvl3pPr lvl="2" rtl="0">
              <a:spcBef>
                <a:spcPts val="0"/>
              </a:spcBef>
              <a:defRPr sz="4400">
                <a:solidFill>
                  <a:schemeClr val="lt2"/>
                </a:solidFill>
                <a:latin typeface="Arial"/>
                <a:ea typeface="Arial"/>
                <a:cs typeface="Arial"/>
                <a:sym typeface="Arial"/>
              </a:defRPr>
            </a:lvl3pPr>
            <a:lvl4pPr lvl="3" rtl="0">
              <a:spcBef>
                <a:spcPts val="0"/>
              </a:spcBef>
              <a:defRPr sz="4400">
                <a:solidFill>
                  <a:schemeClr val="lt2"/>
                </a:solidFill>
                <a:latin typeface="Arial"/>
                <a:ea typeface="Arial"/>
                <a:cs typeface="Arial"/>
                <a:sym typeface="Arial"/>
              </a:defRPr>
            </a:lvl4pPr>
            <a:lvl5pPr lvl="4" rtl="0">
              <a:spcBef>
                <a:spcPts val="0"/>
              </a:spcBef>
              <a:defRPr sz="4400">
                <a:solidFill>
                  <a:schemeClr val="lt2"/>
                </a:solidFill>
                <a:latin typeface="Arial"/>
                <a:ea typeface="Arial"/>
                <a:cs typeface="Arial"/>
                <a:sym typeface="Arial"/>
              </a:defRPr>
            </a:lvl5pPr>
            <a:lvl6pPr lvl="5" rtl="0">
              <a:spcBef>
                <a:spcPts val="0"/>
              </a:spcBef>
              <a:defRPr sz="4400">
                <a:solidFill>
                  <a:schemeClr val="lt2"/>
                </a:solidFill>
                <a:latin typeface="Arial"/>
                <a:ea typeface="Arial"/>
                <a:cs typeface="Arial"/>
                <a:sym typeface="Arial"/>
              </a:defRPr>
            </a:lvl6pPr>
            <a:lvl7pPr lvl="6" rtl="0">
              <a:spcBef>
                <a:spcPts val="0"/>
              </a:spcBef>
              <a:defRPr sz="4400">
                <a:solidFill>
                  <a:schemeClr val="lt2"/>
                </a:solidFill>
                <a:latin typeface="Arial"/>
                <a:ea typeface="Arial"/>
                <a:cs typeface="Arial"/>
                <a:sym typeface="Arial"/>
              </a:defRPr>
            </a:lvl7pPr>
            <a:lvl8pPr lvl="7" rtl="0">
              <a:spcBef>
                <a:spcPts val="0"/>
              </a:spcBef>
              <a:defRPr sz="4400">
                <a:solidFill>
                  <a:schemeClr val="lt2"/>
                </a:solidFill>
                <a:latin typeface="Arial"/>
                <a:ea typeface="Arial"/>
                <a:cs typeface="Arial"/>
                <a:sym typeface="Arial"/>
              </a:defRPr>
            </a:lvl8pPr>
            <a:lvl9pPr lvl="8" rtl="0">
              <a:spcBef>
                <a:spcPts val="0"/>
              </a:spcBef>
              <a:defRPr sz="4400">
                <a:solidFill>
                  <a:schemeClr val="lt2"/>
                </a:solidFill>
                <a:latin typeface="Arial"/>
                <a:ea typeface="Arial"/>
                <a:cs typeface="Arial"/>
                <a:sym typeface="Arial"/>
              </a:defRPr>
            </a:lvl9pPr>
          </a:lstStyle>
          <a:p/>
        </p:txBody>
      </p:sp>
      <p:sp>
        <p:nvSpPr>
          <p:cNvPr id="106" name="Shape 106"/>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Arial"/>
              <a:buNone/>
              <a:defRPr sz="2000"/>
            </a:lvl1pPr>
            <a:lvl2pPr indent="0" lvl="1" marL="457200" rtl="0">
              <a:spcBef>
                <a:spcPts val="0"/>
              </a:spcBef>
              <a:buFont typeface="Arial"/>
              <a:buNone/>
              <a:defRPr sz="1800"/>
            </a:lvl2pPr>
            <a:lvl3pPr indent="0" lvl="2" marL="914400" rtl="0">
              <a:spcBef>
                <a:spcPts val="0"/>
              </a:spcBef>
              <a:buFont typeface="Arial"/>
              <a:buNone/>
              <a:defRPr sz="1600"/>
            </a:lvl3pPr>
            <a:lvl4pPr indent="0" lvl="3" marL="1371600" rtl="0">
              <a:spcBef>
                <a:spcPts val="0"/>
              </a:spcBef>
              <a:buFont typeface="Arial"/>
              <a:buNone/>
              <a:defRPr sz="1400"/>
            </a:lvl4pPr>
            <a:lvl5pPr indent="0" lvl="4" marL="1828800" rtl="0">
              <a:spcBef>
                <a:spcPts val="0"/>
              </a:spcBef>
              <a:buFont typeface="Arial"/>
              <a:buNone/>
              <a:defRPr sz="1400"/>
            </a:lvl5pPr>
            <a:lvl6pPr indent="0" lvl="5" marL="2286000" rtl="0">
              <a:spcBef>
                <a:spcPts val="0"/>
              </a:spcBef>
              <a:buFont typeface="Arial"/>
              <a:buNone/>
              <a:defRPr sz="1400"/>
            </a:lvl6pPr>
            <a:lvl7pPr indent="0" lvl="6" marL="2743200" rtl="0">
              <a:spcBef>
                <a:spcPts val="0"/>
              </a:spcBef>
              <a:buFont typeface="Arial"/>
              <a:buNone/>
              <a:defRPr sz="1400"/>
            </a:lvl7pPr>
            <a:lvl8pPr indent="0" lvl="7" marL="3200400" rtl="0">
              <a:spcBef>
                <a:spcPts val="0"/>
              </a:spcBef>
              <a:buFont typeface="Arial"/>
              <a:buNone/>
              <a:defRPr sz="1400"/>
            </a:lvl8pPr>
            <a:lvl9pPr indent="0" lvl="8" marL="3657600" rtl="0">
              <a:spcBef>
                <a:spcPts val="0"/>
              </a:spcBef>
              <a:buFont typeface="Arial"/>
              <a:buNone/>
              <a:defRPr sz="1400"/>
            </a:lvl9pPr>
          </a:lstStyle>
          <a:p/>
        </p:txBody>
      </p:sp>
      <p:sp>
        <p:nvSpPr>
          <p:cNvPr id="107" name="Shape 107"/>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8" name="Shape 108"/>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09" name="Shape 109"/>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AndTx">
  <p:cSld name="Title, Content and Text">
    <p:spTree>
      <p:nvGrpSpPr>
        <p:cNvPr id="124" name="Shape 124"/>
        <p:cNvGrpSpPr/>
        <p:nvPr/>
      </p:nvGrpSpPr>
      <p:grpSpPr>
        <a:xfrm>
          <a:off x="0" y="0"/>
          <a:ext cx="0" cy="0"/>
          <a:chOff x="0" y="0"/>
          <a:chExt cx="0" cy="0"/>
        </a:xfrm>
      </p:grpSpPr>
      <p:sp>
        <p:nvSpPr>
          <p:cNvPr id="125" name="Shape 125"/>
          <p:cNvSpPr txBox="1"/>
          <p:nvPr>
            <p:ph type="title"/>
          </p:nvPr>
        </p:nvSpPr>
        <p:spPr>
          <a:xfrm>
            <a:off x="457200" y="244475"/>
            <a:ext cx="8385174" cy="1431924"/>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126" name="Shape 126"/>
          <p:cNvSpPr txBox="1"/>
          <p:nvPr>
            <p:ph idx="1" type="body"/>
          </p:nvPr>
        </p:nvSpPr>
        <p:spPr>
          <a:xfrm>
            <a:off x="838200" y="1905000"/>
            <a:ext cx="3927474" cy="4190999"/>
          </a:xfrm>
          <a:prstGeom prst="rect">
            <a:avLst/>
          </a:prstGeom>
          <a:noFill/>
          <a:ln>
            <a:noFill/>
          </a:ln>
        </p:spPr>
        <p:txBody>
          <a:bodyPr anchorCtr="0" anchor="t" bIns="91425" lIns="91425" rIns="91425" tIns="91425"/>
          <a:lstStyle>
            <a:lvl1pPr indent="-190500" lvl="0" marL="342900" rtl="0" algn="l">
              <a:spcBef>
                <a:spcPts val="640"/>
              </a:spcBef>
              <a:spcAft>
                <a:spcPts val="0"/>
              </a:spcAft>
              <a:buClr>
                <a:schemeClr val="hlink"/>
              </a:buClr>
              <a:buFont typeface="Noto Symbol"/>
              <a:buChar char="●"/>
              <a:defRPr sz="3200">
                <a:solidFill>
                  <a:schemeClr val="lt1"/>
                </a:solidFill>
                <a:latin typeface="Arial"/>
                <a:ea typeface="Arial"/>
                <a:cs typeface="Arial"/>
                <a:sym typeface="Arial"/>
              </a:defRPr>
            </a:lvl1pPr>
            <a:lvl2pPr indent="-152400" lvl="1" marL="742950" rtl="0" algn="l">
              <a:spcBef>
                <a:spcPts val="560"/>
              </a:spcBef>
              <a:spcAft>
                <a:spcPts val="0"/>
              </a:spcAft>
              <a:buClr>
                <a:schemeClr val="lt2"/>
              </a:buClr>
              <a:buFont typeface="Noto Symbol"/>
              <a:buChar char="●"/>
              <a:defRPr sz="2800">
                <a:solidFill>
                  <a:schemeClr val="lt1"/>
                </a:solidFill>
                <a:latin typeface="Arial"/>
                <a:ea typeface="Arial"/>
                <a:cs typeface="Arial"/>
                <a:sym typeface="Arial"/>
              </a:defRPr>
            </a:lvl2pPr>
            <a:lvl3pPr indent="-114300" lvl="2" marL="1143000" rtl="0" algn="l">
              <a:spcBef>
                <a:spcPts val="480"/>
              </a:spcBef>
              <a:spcAft>
                <a:spcPts val="0"/>
              </a:spcAft>
              <a:buClr>
                <a:schemeClr val="accent2"/>
              </a:buClr>
              <a:buFont typeface="Noto Symbol"/>
              <a:buChar char="●"/>
              <a:defRPr sz="2400">
                <a:solidFill>
                  <a:schemeClr val="lt1"/>
                </a:solidFill>
                <a:latin typeface="Arial"/>
                <a:ea typeface="Arial"/>
                <a:cs typeface="Arial"/>
                <a:sym typeface="Arial"/>
              </a:defRPr>
            </a:lvl3pPr>
            <a:lvl4pPr indent="-133350" lvl="3" marL="1600200" rtl="0" algn="l">
              <a:spcBef>
                <a:spcPts val="400"/>
              </a:spcBef>
              <a:spcAft>
                <a:spcPts val="0"/>
              </a:spcAft>
              <a:buClr>
                <a:schemeClr val="folHlink"/>
              </a:buClr>
              <a:buFont typeface="Noto Symbol"/>
              <a:buChar char="●"/>
              <a:defRPr sz="2000">
                <a:solidFill>
                  <a:schemeClr val="lt1"/>
                </a:solidFill>
                <a:latin typeface="Arial"/>
                <a:ea typeface="Arial"/>
                <a:cs typeface="Arial"/>
                <a:sym typeface="Arial"/>
              </a:defRPr>
            </a:lvl4pPr>
            <a:lvl5pPr indent="-133350" lvl="4" marL="20574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5pPr>
            <a:lvl6pPr indent="-133350" lvl="5" marL="25146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6pPr>
            <a:lvl7pPr indent="-133350" lvl="6" marL="29718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7pPr>
            <a:lvl8pPr indent="-133350" lvl="7" marL="34290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8pPr>
            <a:lvl9pPr indent="-133350" lvl="8" marL="38862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9pPr>
          </a:lstStyle>
          <a:p/>
        </p:txBody>
      </p:sp>
      <p:sp>
        <p:nvSpPr>
          <p:cNvPr id="127" name="Shape 127"/>
          <p:cNvSpPr txBox="1"/>
          <p:nvPr>
            <p:ph idx="2" type="body"/>
          </p:nvPr>
        </p:nvSpPr>
        <p:spPr>
          <a:xfrm>
            <a:off x="4918075" y="1905000"/>
            <a:ext cx="3927474" cy="4190999"/>
          </a:xfrm>
          <a:prstGeom prst="rect">
            <a:avLst/>
          </a:prstGeom>
          <a:noFill/>
          <a:ln>
            <a:noFill/>
          </a:ln>
        </p:spPr>
        <p:txBody>
          <a:bodyPr anchorCtr="0" anchor="t" bIns="91425" lIns="91425" rIns="91425" tIns="91425"/>
          <a:lstStyle>
            <a:lvl1pPr indent="-190500" lvl="0" marL="342900" rtl="0" algn="l">
              <a:spcBef>
                <a:spcPts val="640"/>
              </a:spcBef>
              <a:spcAft>
                <a:spcPts val="0"/>
              </a:spcAft>
              <a:buClr>
                <a:schemeClr val="hlink"/>
              </a:buClr>
              <a:buFont typeface="Noto Symbol"/>
              <a:buChar char="●"/>
              <a:defRPr sz="3200">
                <a:solidFill>
                  <a:schemeClr val="lt1"/>
                </a:solidFill>
                <a:latin typeface="Arial"/>
                <a:ea typeface="Arial"/>
                <a:cs typeface="Arial"/>
                <a:sym typeface="Arial"/>
              </a:defRPr>
            </a:lvl1pPr>
            <a:lvl2pPr indent="-152400" lvl="1" marL="742950" rtl="0" algn="l">
              <a:spcBef>
                <a:spcPts val="560"/>
              </a:spcBef>
              <a:spcAft>
                <a:spcPts val="0"/>
              </a:spcAft>
              <a:buClr>
                <a:schemeClr val="lt2"/>
              </a:buClr>
              <a:buFont typeface="Noto Symbol"/>
              <a:buChar char="●"/>
              <a:defRPr sz="2800">
                <a:solidFill>
                  <a:schemeClr val="lt1"/>
                </a:solidFill>
                <a:latin typeface="Arial"/>
                <a:ea typeface="Arial"/>
                <a:cs typeface="Arial"/>
                <a:sym typeface="Arial"/>
              </a:defRPr>
            </a:lvl2pPr>
            <a:lvl3pPr indent="-114300" lvl="2" marL="1143000" rtl="0" algn="l">
              <a:spcBef>
                <a:spcPts val="480"/>
              </a:spcBef>
              <a:spcAft>
                <a:spcPts val="0"/>
              </a:spcAft>
              <a:buClr>
                <a:schemeClr val="accent2"/>
              </a:buClr>
              <a:buFont typeface="Noto Symbol"/>
              <a:buChar char="●"/>
              <a:defRPr sz="2400">
                <a:solidFill>
                  <a:schemeClr val="lt1"/>
                </a:solidFill>
                <a:latin typeface="Arial"/>
                <a:ea typeface="Arial"/>
                <a:cs typeface="Arial"/>
                <a:sym typeface="Arial"/>
              </a:defRPr>
            </a:lvl3pPr>
            <a:lvl4pPr indent="-133350" lvl="3" marL="1600200" rtl="0" algn="l">
              <a:spcBef>
                <a:spcPts val="400"/>
              </a:spcBef>
              <a:spcAft>
                <a:spcPts val="0"/>
              </a:spcAft>
              <a:buClr>
                <a:schemeClr val="folHlink"/>
              </a:buClr>
              <a:buFont typeface="Noto Symbol"/>
              <a:buChar char="●"/>
              <a:defRPr sz="2000">
                <a:solidFill>
                  <a:schemeClr val="lt1"/>
                </a:solidFill>
                <a:latin typeface="Arial"/>
                <a:ea typeface="Arial"/>
                <a:cs typeface="Arial"/>
                <a:sym typeface="Arial"/>
              </a:defRPr>
            </a:lvl4pPr>
            <a:lvl5pPr indent="-133350" lvl="4" marL="20574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5pPr>
            <a:lvl6pPr indent="-133350" lvl="5" marL="25146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6pPr>
            <a:lvl7pPr indent="-133350" lvl="6" marL="29718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7pPr>
            <a:lvl8pPr indent="-133350" lvl="7" marL="34290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8pPr>
            <a:lvl9pPr indent="-133350" lvl="8" marL="38862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9pPr>
          </a:lstStyle>
          <a:p/>
        </p:txBody>
      </p:sp>
      <p:sp>
        <p:nvSpPr>
          <p:cNvPr id="128" name="Shape 128"/>
          <p:cNvSpPr txBox="1"/>
          <p:nvPr>
            <p:ph idx="10" type="dt"/>
          </p:nvPr>
        </p:nvSpPr>
        <p:spPr>
          <a:xfrm>
            <a:off x="838200" y="6245225"/>
            <a:ext cx="1901824" cy="476249"/>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29" name="Shape 129"/>
          <p:cNvSpPr txBox="1"/>
          <p:nvPr>
            <p:ph idx="11" type="ftr"/>
          </p:nvPr>
        </p:nvSpPr>
        <p:spPr>
          <a:xfrm>
            <a:off x="3429000" y="6245225"/>
            <a:ext cx="2895600" cy="476249"/>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30" name="Shape 130"/>
          <p:cNvSpPr txBox="1"/>
          <p:nvPr>
            <p:ph idx="12" type="sldNum"/>
          </p:nvPr>
        </p:nvSpPr>
        <p:spPr>
          <a:xfrm>
            <a:off x="6937375" y="6245225"/>
            <a:ext cx="1901824"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7" name="Shape 47"/>
        <p:cNvGrpSpPr/>
        <p:nvPr/>
      </p:nvGrpSpPr>
      <p:grpSpPr>
        <a:xfrm>
          <a:off x="0" y="0"/>
          <a:ext cx="0" cy="0"/>
          <a:chOff x="0" y="0"/>
          <a:chExt cx="0" cy="0"/>
        </a:xfrm>
      </p:grpSpPr>
      <p:sp>
        <p:nvSpPr>
          <p:cNvPr id="48" name="Shape 48"/>
          <p:cNvSpPr txBox="1"/>
          <p:nvPr>
            <p:ph type="title"/>
          </p:nvPr>
        </p:nvSpPr>
        <p:spPr>
          <a:xfrm>
            <a:off x="457200" y="277812"/>
            <a:ext cx="8229600" cy="1139825"/>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49" name="Shape 49"/>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190500" lvl="0" marL="342900" rtl="0" algn="l">
              <a:spcBef>
                <a:spcPts val="640"/>
              </a:spcBef>
              <a:spcAft>
                <a:spcPts val="0"/>
              </a:spcAft>
              <a:buClr>
                <a:schemeClr val="hlink"/>
              </a:buClr>
              <a:buFont typeface="Noto Symbol"/>
              <a:buChar char="●"/>
              <a:defRPr sz="3200">
                <a:solidFill>
                  <a:schemeClr val="lt1"/>
                </a:solidFill>
                <a:latin typeface="Arial"/>
                <a:ea typeface="Arial"/>
                <a:cs typeface="Arial"/>
                <a:sym typeface="Arial"/>
              </a:defRPr>
            </a:lvl1pPr>
            <a:lvl2pPr indent="-152400" lvl="1" marL="742950" rtl="0" algn="l">
              <a:spcBef>
                <a:spcPts val="560"/>
              </a:spcBef>
              <a:spcAft>
                <a:spcPts val="0"/>
              </a:spcAft>
              <a:buClr>
                <a:schemeClr val="lt2"/>
              </a:buClr>
              <a:buFont typeface="Noto Symbol"/>
              <a:buChar char="●"/>
              <a:defRPr sz="2800">
                <a:solidFill>
                  <a:schemeClr val="lt1"/>
                </a:solidFill>
                <a:latin typeface="Arial"/>
                <a:ea typeface="Arial"/>
                <a:cs typeface="Arial"/>
                <a:sym typeface="Arial"/>
              </a:defRPr>
            </a:lvl2pPr>
            <a:lvl3pPr indent="-114300" lvl="2" marL="1143000" rtl="0" algn="l">
              <a:spcBef>
                <a:spcPts val="480"/>
              </a:spcBef>
              <a:spcAft>
                <a:spcPts val="0"/>
              </a:spcAft>
              <a:buClr>
                <a:schemeClr val="accent2"/>
              </a:buClr>
              <a:buFont typeface="Noto Symbol"/>
              <a:buChar char="●"/>
              <a:defRPr sz="2400">
                <a:solidFill>
                  <a:schemeClr val="lt1"/>
                </a:solidFill>
                <a:latin typeface="Arial"/>
                <a:ea typeface="Arial"/>
                <a:cs typeface="Arial"/>
                <a:sym typeface="Arial"/>
              </a:defRPr>
            </a:lvl3pPr>
            <a:lvl4pPr indent="-133350" lvl="3" marL="1600200" rtl="0" algn="l">
              <a:spcBef>
                <a:spcPts val="400"/>
              </a:spcBef>
              <a:spcAft>
                <a:spcPts val="0"/>
              </a:spcAft>
              <a:buClr>
                <a:schemeClr val="folHlink"/>
              </a:buClr>
              <a:buFont typeface="Noto Symbol"/>
              <a:buChar char="●"/>
              <a:defRPr sz="2000">
                <a:solidFill>
                  <a:schemeClr val="lt1"/>
                </a:solidFill>
                <a:latin typeface="Arial"/>
                <a:ea typeface="Arial"/>
                <a:cs typeface="Arial"/>
                <a:sym typeface="Arial"/>
              </a:defRPr>
            </a:lvl4pPr>
            <a:lvl5pPr indent="-133350" lvl="4" marL="20574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5pPr>
            <a:lvl6pPr indent="-133350" lvl="5" marL="25146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6pPr>
            <a:lvl7pPr indent="-133350" lvl="6" marL="29718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7pPr>
            <a:lvl8pPr indent="-133350" lvl="7" marL="34290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8pPr>
            <a:lvl9pPr indent="-133350" lvl="8" marL="38862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9pPr>
          </a:lstStyle>
          <a:p/>
        </p:txBody>
      </p:sp>
      <p:sp>
        <p:nvSpPr>
          <p:cNvPr id="50" name="Shape 50"/>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51" name="Shape 5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52" name="Shape 52"/>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3" name="Shape 53"/>
        <p:cNvGrpSpPr/>
        <p:nvPr/>
      </p:nvGrpSpPr>
      <p:grpSpPr>
        <a:xfrm>
          <a:off x="0" y="0"/>
          <a:ext cx="0" cy="0"/>
          <a:chOff x="0" y="0"/>
          <a:chExt cx="0" cy="0"/>
        </a:xfrm>
      </p:grpSpPr>
      <p:sp>
        <p:nvSpPr>
          <p:cNvPr id="54" name="Shape 54"/>
          <p:cNvSpPr txBox="1"/>
          <p:nvPr>
            <p:ph type="title"/>
          </p:nvPr>
        </p:nvSpPr>
        <p:spPr>
          <a:xfrm rot="5400000">
            <a:off x="4731544" y="2175668"/>
            <a:ext cx="5853111" cy="2057400"/>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55" name="Shape 55"/>
          <p:cNvSpPr txBox="1"/>
          <p:nvPr>
            <p:ph idx="1" type="body"/>
          </p:nvPr>
        </p:nvSpPr>
        <p:spPr>
          <a:xfrm rot="5400000">
            <a:off x="540544" y="194469"/>
            <a:ext cx="5853111" cy="6019799"/>
          </a:xfrm>
          <a:prstGeom prst="rect">
            <a:avLst/>
          </a:prstGeom>
          <a:noFill/>
          <a:ln>
            <a:noFill/>
          </a:ln>
        </p:spPr>
        <p:txBody>
          <a:bodyPr anchorCtr="0" anchor="t" bIns="91425" lIns="91425" rIns="91425" tIns="91425"/>
          <a:lstStyle>
            <a:lvl1pPr indent="-190500" lvl="0" marL="342900" rtl="0" algn="l">
              <a:spcBef>
                <a:spcPts val="640"/>
              </a:spcBef>
              <a:spcAft>
                <a:spcPts val="0"/>
              </a:spcAft>
              <a:buClr>
                <a:schemeClr val="hlink"/>
              </a:buClr>
              <a:buFont typeface="Noto Symbol"/>
              <a:buChar char="●"/>
              <a:defRPr sz="3200">
                <a:solidFill>
                  <a:schemeClr val="lt1"/>
                </a:solidFill>
                <a:latin typeface="Arial"/>
                <a:ea typeface="Arial"/>
                <a:cs typeface="Arial"/>
                <a:sym typeface="Arial"/>
              </a:defRPr>
            </a:lvl1pPr>
            <a:lvl2pPr indent="-152400" lvl="1" marL="742950" rtl="0" algn="l">
              <a:spcBef>
                <a:spcPts val="560"/>
              </a:spcBef>
              <a:spcAft>
                <a:spcPts val="0"/>
              </a:spcAft>
              <a:buClr>
                <a:schemeClr val="lt2"/>
              </a:buClr>
              <a:buFont typeface="Noto Symbol"/>
              <a:buChar char="●"/>
              <a:defRPr sz="2800">
                <a:solidFill>
                  <a:schemeClr val="lt1"/>
                </a:solidFill>
                <a:latin typeface="Arial"/>
                <a:ea typeface="Arial"/>
                <a:cs typeface="Arial"/>
                <a:sym typeface="Arial"/>
              </a:defRPr>
            </a:lvl2pPr>
            <a:lvl3pPr indent="-114300" lvl="2" marL="1143000" rtl="0" algn="l">
              <a:spcBef>
                <a:spcPts val="480"/>
              </a:spcBef>
              <a:spcAft>
                <a:spcPts val="0"/>
              </a:spcAft>
              <a:buClr>
                <a:schemeClr val="accent2"/>
              </a:buClr>
              <a:buFont typeface="Noto Symbol"/>
              <a:buChar char="●"/>
              <a:defRPr sz="2400">
                <a:solidFill>
                  <a:schemeClr val="lt1"/>
                </a:solidFill>
                <a:latin typeface="Arial"/>
                <a:ea typeface="Arial"/>
                <a:cs typeface="Arial"/>
                <a:sym typeface="Arial"/>
              </a:defRPr>
            </a:lvl3pPr>
            <a:lvl4pPr indent="-133350" lvl="3" marL="1600200" rtl="0" algn="l">
              <a:spcBef>
                <a:spcPts val="400"/>
              </a:spcBef>
              <a:spcAft>
                <a:spcPts val="0"/>
              </a:spcAft>
              <a:buClr>
                <a:schemeClr val="folHlink"/>
              </a:buClr>
              <a:buFont typeface="Noto Symbol"/>
              <a:buChar char="●"/>
              <a:defRPr sz="2000">
                <a:solidFill>
                  <a:schemeClr val="lt1"/>
                </a:solidFill>
                <a:latin typeface="Arial"/>
                <a:ea typeface="Arial"/>
                <a:cs typeface="Arial"/>
                <a:sym typeface="Arial"/>
              </a:defRPr>
            </a:lvl4pPr>
            <a:lvl5pPr indent="-133350" lvl="4" marL="20574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5pPr>
            <a:lvl6pPr indent="-133350" lvl="5" marL="25146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6pPr>
            <a:lvl7pPr indent="-133350" lvl="6" marL="29718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7pPr>
            <a:lvl8pPr indent="-133350" lvl="7" marL="34290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8pPr>
            <a:lvl9pPr indent="-133350" lvl="8" marL="38862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9pPr>
          </a:lstStyle>
          <a:p/>
        </p:txBody>
      </p:sp>
      <p:sp>
        <p:nvSpPr>
          <p:cNvPr id="56" name="Shape 56"/>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57" name="Shape 5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58" name="Shape 58"/>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9" name="Shape 59"/>
        <p:cNvGrpSpPr/>
        <p:nvPr/>
      </p:nvGrpSpPr>
      <p:grpSpPr>
        <a:xfrm>
          <a:off x="0" y="0"/>
          <a:ext cx="0" cy="0"/>
          <a:chOff x="0" y="0"/>
          <a:chExt cx="0" cy="0"/>
        </a:xfrm>
      </p:grpSpPr>
      <p:sp>
        <p:nvSpPr>
          <p:cNvPr id="60" name="Shape 60"/>
          <p:cNvSpPr txBox="1"/>
          <p:nvPr>
            <p:ph type="title"/>
          </p:nvPr>
        </p:nvSpPr>
        <p:spPr>
          <a:xfrm>
            <a:off x="457200" y="277812"/>
            <a:ext cx="8229600" cy="1139825"/>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61" name="Shape 61"/>
          <p:cNvSpPr txBox="1"/>
          <p:nvPr>
            <p:ph idx="1" type="body"/>
          </p:nvPr>
        </p:nvSpPr>
        <p:spPr>
          <a:xfrm rot="5400000">
            <a:off x="2306637" y="-249237"/>
            <a:ext cx="4530724" cy="8229600"/>
          </a:xfrm>
          <a:prstGeom prst="rect">
            <a:avLst/>
          </a:prstGeom>
          <a:noFill/>
          <a:ln>
            <a:noFill/>
          </a:ln>
        </p:spPr>
        <p:txBody>
          <a:bodyPr anchorCtr="0" anchor="t" bIns="91425" lIns="91425" rIns="91425" tIns="91425"/>
          <a:lstStyle>
            <a:lvl1pPr indent="-190500" lvl="0" marL="342900" rtl="0" algn="l">
              <a:spcBef>
                <a:spcPts val="640"/>
              </a:spcBef>
              <a:spcAft>
                <a:spcPts val="0"/>
              </a:spcAft>
              <a:buClr>
                <a:schemeClr val="hlink"/>
              </a:buClr>
              <a:buFont typeface="Noto Symbol"/>
              <a:buChar char="●"/>
              <a:defRPr sz="3200">
                <a:solidFill>
                  <a:schemeClr val="lt1"/>
                </a:solidFill>
                <a:latin typeface="Arial"/>
                <a:ea typeface="Arial"/>
                <a:cs typeface="Arial"/>
                <a:sym typeface="Arial"/>
              </a:defRPr>
            </a:lvl1pPr>
            <a:lvl2pPr indent="-152400" lvl="1" marL="742950" rtl="0" algn="l">
              <a:spcBef>
                <a:spcPts val="560"/>
              </a:spcBef>
              <a:spcAft>
                <a:spcPts val="0"/>
              </a:spcAft>
              <a:buClr>
                <a:schemeClr val="lt2"/>
              </a:buClr>
              <a:buFont typeface="Noto Symbol"/>
              <a:buChar char="●"/>
              <a:defRPr sz="2800">
                <a:solidFill>
                  <a:schemeClr val="lt1"/>
                </a:solidFill>
                <a:latin typeface="Arial"/>
                <a:ea typeface="Arial"/>
                <a:cs typeface="Arial"/>
                <a:sym typeface="Arial"/>
              </a:defRPr>
            </a:lvl2pPr>
            <a:lvl3pPr indent="-114300" lvl="2" marL="1143000" rtl="0" algn="l">
              <a:spcBef>
                <a:spcPts val="480"/>
              </a:spcBef>
              <a:spcAft>
                <a:spcPts val="0"/>
              </a:spcAft>
              <a:buClr>
                <a:schemeClr val="accent2"/>
              </a:buClr>
              <a:buFont typeface="Noto Symbol"/>
              <a:buChar char="●"/>
              <a:defRPr sz="2400">
                <a:solidFill>
                  <a:schemeClr val="lt1"/>
                </a:solidFill>
                <a:latin typeface="Arial"/>
                <a:ea typeface="Arial"/>
                <a:cs typeface="Arial"/>
                <a:sym typeface="Arial"/>
              </a:defRPr>
            </a:lvl3pPr>
            <a:lvl4pPr indent="-133350" lvl="3" marL="1600200" rtl="0" algn="l">
              <a:spcBef>
                <a:spcPts val="400"/>
              </a:spcBef>
              <a:spcAft>
                <a:spcPts val="0"/>
              </a:spcAft>
              <a:buClr>
                <a:schemeClr val="folHlink"/>
              </a:buClr>
              <a:buFont typeface="Noto Symbol"/>
              <a:buChar char="●"/>
              <a:defRPr sz="2000">
                <a:solidFill>
                  <a:schemeClr val="lt1"/>
                </a:solidFill>
                <a:latin typeface="Arial"/>
                <a:ea typeface="Arial"/>
                <a:cs typeface="Arial"/>
                <a:sym typeface="Arial"/>
              </a:defRPr>
            </a:lvl4pPr>
            <a:lvl5pPr indent="-133350" lvl="4" marL="20574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5pPr>
            <a:lvl6pPr indent="-133350" lvl="5" marL="25146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6pPr>
            <a:lvl7pPr indent="-133350" lvl="6" marL="29718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7pPr>
            <a:lvl8pPr indent="-133350" lvl="7" marL="34290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8pPr>
            <a:lvl9pPr indent="-133350" lvl="8" marL="3886200" rtl="0" algn="l">
              <a:spcBef>
                <a:spcPts val="400"/>
              </a:spcBef>
              <a:spcAft>
                <a:spcPts val="0"/>
              </a:spcAft>
              <a:buClr>
                <a:schemeClr val="lt1"/>
              </a:buClr>
              <a:buFont typeface="Noto Symbol"/>
              <a:buChar char="●"/>
              <a:defRPr sz="2000">
                <a:solidFill>
                  <a:schemeClr val="lt1"/>
                </a:solidFill>
                <a:latin typeface="Arial"/>
                <a:ea typeface="Arial"/>
                <a:cs typeface="Arial"/>
                <a:sym typeface="Arial"/>
              </a:defRPr>
            </a:lvl9pPr>
          </a:lstStyle>
          <a:p/>
        </p:txBody>
      </p:sp>
      <p:sp>
        <p:nvSpPr>
          <p:cNvPr id="62" name="Shape 62"/>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63" name="Shape 63"/>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64" name="Shape 64"/>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1792288" y="4800600"/>
            <a:ext cx="5486399" cy="566737"/>
          </a:xfrm>
          <a:prstGeom prst="rect">
            <a:avLst/>
          </a:prstGeom>
          <a:noFill/>
          <a:ln>
            <a:noFill/>
          </a:ln>
        </p:spPr>
        <p:txBody>
          <a:bodyPr anchorCtr="1" anchor="b" bIns="91425" lIns="91425" rIns="91425" tIns="91425"/>
          <a:lstStyle>
            <a:lvl1pPr lvl="0" rtl="0" algn="l">
              <a:spcBef>
                <a:spcPts val="0"/>
              </a:spcBef>
              <a:defRPr b="1" sz="2000"/>
            </a:lvl1pPr>
            <a:lvl2pPr lvl="1" rtl="0">
              <a:spcBef>
                <a:spcPts val="0"/>
              </a:spcBef>
              <a:defRPr sz="4400">
                <a:solidFill>
                  <a:schemeClr val="lt2"/>
                </a:solidFill>
                <a:latin typeface="Arial"/>
                <a:ea typeface="Arial"/>
                <a:cs typeface="Arial"/>
                <a:sym typeface="Arial"/>
              </a:defRPr>
            </a:lvl2pPr>
            <a:lvl3pPr lvl="2" rtl="0">
              <a:spcBef>
                <a:spcPts val="0"/>
              </a:spcBef>
              <a:defRPr sz="4400">
                <a:solidFill>
                  <a:schemeClr val="lt2"/>
                </a:solidFill>
                <a:latin typeface="Arial"/>
                <a:ea typeface="Arial"/>
                <a:cs typeface="Arial"/>
                <a:sym typeface="Arial"/>
              </a:defRPr>
            </a:lvl3pPr>
            <a:lvl4pPr lvl="3" rtl="0">
              <a:spcBef>
                <a:spcPts val="0"/>
              </a:spcBef>
              <a:defRPr sz="4400">
                <a:solidFill>
                  <a:schemeClr val="lt2"/>
                </a:solidFill>
                <a:latin typeface="Arial"/>
                <a:ea typeface="Arial"/>
                <a:cs typeface="Arial"/>
                <a:sym typeface="Arial"/>
              </a:defRPr>
            </a:lvl4pPr>
            <a:lvl5pPr lvl="4" rtl="0">
              <a:spcBef>
                <a:spcPts val="0"/>
              </a:spcBef>
              <a:defRPr sz="4400">
                <a:solidFill>
                  <a:schemeClr val="lt2"/>
                </a:solidFill>
                <a:latin typeface="Arial"/>
                <a:ea typeface="Arial"/>
                <a:cs typeface="Arial"/>
                <a:sym typeface="Arial"/>
              </a:defRPr>
            </a:lvl5pPr>
            <a:lvl6pPr lvl="5" rtl="0">
              <a:spcBef>
                <a:spcPts val="0"/>
              </a:spcBef>
              <a:defRPr sz="4400">
                <a:solidFill>
                  <a:schemeClr val="lt2"/>
                </a:solidFill>
                <a:latin typeface="Arial"/>
                <a:ea typeface="Arial"/>
                <a:cs typeface="Arial"/>
                <a:sym typeface="Arial"/>
              </a:defRPr>
            </a:lvl6pPr>
            <a:lvl7pPr lvl="6" rtl="0">
              <a:spcBef>
                <a:spcPts val="0"/>
              </a:spcBef>
              <a:defRPr sz="4400">
                <a:solidFill>
                  <a:schemeClr val="lt2"/>
                </a:solidFill>
                <a:latin typeface="Arial"/>
                <a:ea typeface="Arial"/>
                <a:cs typeface="Arial"/>
                <a:sym typeface="Arial"/>
              </a:defRPr>
            </a:lvl7pPr>
            <a:lvl8pPr lvl="7" rtl="0">
              <a:spcBef>
                <a:spcPts val="0"/>
              </a:spcBef>
              <a:defRPr sz="4400">
                <a:solidFill>
                  <a:schemeClr val="lt2"/>
                </a:solidFill>
                <a:latin typeface="Arial"/>
                <a:ea typeface="Arial"/>
                <a:cs typeface="Arial"/>
                <a:sym typeface="Arial"/>
              </a:defRPr>
            </a:lvl8pPr>
            <a:lvl9pPr lvl="8" rtl="0">
              <a:spcBef>
                <a:spcPts val="0"/>
              </a:spcBef>
              <a:defRPr sz="4400">
                <a:solidFill>
                  <a:schemeClr val="lt2"/>
                </a:solidFill>
                <a:latin typeface="Arial"/>
                <a:ea typeface="Arial"/>
                <a:cs typeface="Arial"/>
                <a:sym typeface="Arial"/>
              </a:defRPr>
            </a:lvl9pPr>
          </a:lstStyle>
          <a:p/>
        </p:txBody>
      </p:sp>
      <p:sp>
        <p:nvSpPr>
          <p:cNvPr id="67" name="Shape 67"/>
          <p:cNvSpPr/>
          <p:nvPr>
            <p:ph idx="2" type="pic"/>
          </p:nvPr>
        </p:nvSpPr>
        <p:spPr>
          <a:xfrm>
            <a:off x="1792288" y="612775"/>
            <a:ext cx="5486399" cy="4114800"/>
          </a:xfrm>
          <a:prstGeom prst="rect">
            <a:avLst/>
          </a:prstGeom>
          <a:noFill/>
          <a:ln>
            <a:noFill/>
          </a:ln>
        </p:spPr>
      </p:sp>
      <p:sp>
        <p:nvSpPr>
          <p:cNvPr id="68" name="Shape 68"/>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Arial"/>
              <a:buNone/>
              <a:defRPr sz="1400"/>
            </a:lvl1pPr>
            <a:lvl2pPr indent="0" lvl="1" marL="457200" rtl="0">
              <a:spcBef>
                <a:spcPts val="0"/>
              </a:spcBef>
              <a:buFont typeface="Arial"/>
              <a:buNone/>
              <a:defRPr sz="1200"/>
            </a:lvl2pPr>
            <a:lvl3pPr indent="0" lvl="2" marL="914400" rtl="0">
              <a:spcBef>
                <a:spcPts val="0"/>
              </a:spcBef>
              <a:buFont typeface="Arial"/>
              <a:buNone/>
              <a:defRPr sz="1000"/>
            </a:lvl3pPr>
            <a:lvl4pPr indent="0" lvl="3" marL="1371600" rtl="0">
              <a:spcBef>
                <a:spcPts val="0"/>
              </a:spcBef>
              <a:buFont typeface="Arial"/>
              <a:buNone/>
              <a:defRPr sz="900"/>
            </a:lvl4pPr>
            <a:lvl5pPr indent="0" lvl="4" marL="1828800" rtl="0">
              <a:spcBef>
                <a:spcPts val="0"/>
              </a:spcBef>
              <a:buFont typeface="Arial"/>
              <a:buNone/>
              <a:defRPr sz="900"/>
            </a:lvl5pPr>
            <a:lvl6pPr indent="0" lvl="5" marL="2286000" rtl="0">
              <a:spcBef>
                <a:spcPts val="0"/>
              </a:spcBef>
              <a:buFont typeface="Arial"/>
              <a:buNone/>
              <a:defRPr sz="900"/>
            </a:lvl6pPr>
            <a:lvl7pPr indent="0" lvl="6" marL="2743200" rtl="0">
              <a:spcBef>
                <a:spcPts val="0"/>
              </a:spcBef>
              <a:buFont typeface="Arial"/>
              <a:buNone/>
              <a:defRPr sz="900"/>
            </a:lvl7pPr>
            <a:lvl8pPr indent="0" lvl="7" marL="3200400" rtl="0">
              <a:spcBef>
                <a:spcPts val="0"/>
              </a:spcBef>
              <a:buFont typeface="Arial"/>
              <a:buNone/>
              <a:defRPr sz="900"/>
            </a:lvl8pPr>
            <a:lvl9pPr indent="0" lvl="8" marL="3657600" rtl="0">
              <a:spcBef>
                <a:spcPts val="0"/>
              </a:spcBef>
              <a:buFont typeface="Arial"/>
              <a:buNone/>
              <a:defRPr sz="900"/>
            </a:lvl9pPr>
          </a:lstStyle>
          <a:p/>
        </p:txBody>
      </p:sp>
      <p:sp>
        <p:nvSpPr>
          <p:cNvPr id="69" name="Shape 69"/>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70" name="Shape 70"/>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71" name="Shape 71"/>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2" name="Shape 72"/>
        <p:cNvGrpSpPr/>
        <p:nvPr/>
      </p:nvGrpSpPr>
      <p:grpSpPr>
        <a:xfrm>
          <a:off x="0" y="0"/>
          <a:ext cx="0" cy="0"/>
          <a:chOff x="0" y="0"/>
          <a:chExt cx="0" cy="0"/>
        </a:xfrm>
      </p:grpSpPr>
      <p:sp>
        <p:nvSpPr>
          <p:cNvPr id="73" name="Shape 73"/>
          <p:cNvSpPr txBox="1"/>
          <p:nvPr>
            <p:ph type="title"/>
          </p:nvPr>
        </p:nvSpPr>
        <p:spPr>
          <a:xfrm>
            <a:off x="457200" y="273050"/>
            <a:ext cx="3008313" cy="1162049"/>
          </a:xfrm>
          <a:prstGeom prst="rect">
            <a:avLst/>
          </a:prstGeom>
          <a:noFill/>
          <a:ln>
            <a:noFill/>
          </a:ln>
        </p:spPr>
        <p:txBody>
          <a:bodyPr anchorCtr="1" anchor="b" bIns="91425" lIns="91425" rIns="91425" tIns="91425"/>
          <a:lstStyle>
            <a:lvl1pPr lvl="0" rtl="0" algn="l">
              <a:spcBef>
                <a:spcPts val="0"/>
              </a:spcBef>
              <a:defRPr b="1" sz="2000"/>
            </a:lvl1pPr>
            <a:lvl2pPr lvl="1" rtl="0">
              <a:spcBef>
                <a:spcPts val="0"/>
              </a:spcBef>
              <a:defRPr sz="4400">
                <a:solidFill>
                  <a:schemeClr val="lt2"/>
                </a:solidFill>
                <a:latin typeface="Arial"/>
                <a:ea typeface="Arial"/>
                <a:cs typeface="Arial"/>
                <a:sym typeface="Arial"/>
              </a:defRPr>
            </a:lvl2pPr>
            <a:lvl3pPr lvl="2" rtl="0">
              <a:spcBef>
                <a:spcPts val="0"/>
              </a:spcBef>
              <a:defRPr sz="4400">
                <a:solidFill>
                  <a:schemeClr val="lt2"/>
                </a:solidFill>
                <a:latin typeface="Arial"/>
                <a:ea typeface="Arial"/>
                <a:cs typeface="Arial"/>
                <a:sym typeface="Arial"/>
              </a:defRPr>
            </a:lvl3pPr>
            <a:lvl4pPr lvl="3" rtl="0">
              <a:spcBef>
                <a:spcPts val="0"/>
              </a:spcBef>
              <a:defRPr sz="4400">
                <a:solidFill>
                  <a:schemeClr val="lt2"/>
                </a:solidFill>
                <a:latin typeface="Arial"/>
                <a:ea typeface="Arial"/>
                <a:cs typeface="Arial"/>
                <a:sym typeface="Arial"/>
              </a:defRPr>
            </a:lvl4pPr>
            <a:lvl5pPr lvl="4" rtl="0">
              <a:spcBef>
                <a:spcPts val="0"/>
              </a:spcBef>
              <a:defRPr sz="4400">
                <a:solidFill>
                  <a:schemeClr val="lt2"/>
                </a:solidFill>
                <a:latin typeface="Arial"/>
                <a:ea typeface="Arial"/>
                <a:cs typeface="Arial"/>
                <a:sym typeface="Arial"/>
              </a:defRPr>
            </a:lvl5pPr>
            <a:lvl6pPr lvl="5" rtl="0">
              <a:spcBef>
                <a:spcPts val="0"/>
              </a:spcBef>
              <a:defRPr sz="4400">
                <a:solidFill>
                  <a:schemeClr val="lt2"/>
                </a:solidFill>
                <a:latin typeface="Arial"/>
                <a:ea typeface="Arial"/>
                <a:cs typeface="Arial"/>
                <a:sym typeface="Arial"/>
              </a:defRPr>
            </a:lvl6pPr>
            <a:lvl7pPr lvl="6" rtl="0">
              <a:spcBef>
                <a:spcPts val="0"/>
              </a:spcBef>
              <a:defRPr sz="4400">
                <a:solidFill>
                  <a:schemeClr val="lt2"/>
                </a:solidFill>
                <a:latin typeface="Arial"/>
                <a:ea typeface="Arial"/>
                <a:cs typeface="Arial"/>
                <a:sym typeface="Arial"/>
              </a:defRPr>
            </a:lvl7pPr>
            <a:lvl8pPr lvl="7" rtl="0">
              <a:spcBef>
                <a:spcPts val="0"/>
              </a:spcBef>
              <a:defRPr sz="4400">
                <a:solidFill>
                  <a:schemeClr val="lt2"/>
                </a:solidFill>
                <a:latin typeface="Arial"/>
                <a:ea typeface="Arial"/>
                <a:cs typeface="Arial"/>
                <a:sym typeface="Arial"/>
              </a:defRPr>
            </a:lvl8pPr>
            <a:lvl9pPr lvl="8" rtl="0">
              <a:spcBef>
                <a:spcPts val="0"/>
              </a:spcBef>
              <a:defRPr sz="4400">
                <a:solidFill>
                  <a:schemeClr val="lt2"/>
                </a:solidFill>
                <a:latin typeface="Arial"/>
                <a:ea typeface="Arial"/>
                <a:cs typeface="Arial"/>
                <a:sym typeface="Arial"/>
              </a:defRPr>
            </a:lvl9pPr>
          </a:lstStyle>
          <a:p/>
        </p:txBody>
      </p:sp>
      <p:sp>
        <p:nvSpPr>
          <p:cNvPr id="74" name="Shape 74"/>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75" name="Shape 75"/>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Arial"/>
              <a:buNone/>
              <a:defRPr sz="1400"/>
            </a:lvl1pPr>
            <a:lvl2pPr indent="0" lvl="1" marL="457200" rtl="0">
              <a:spcBef>
                <a:spcPts val="0"/>
              </a:spcBef>
              <a:buFont typeface="Arial"/>
              <a:buNone/>
              <a:defRPr sz="1200"/>
            </a:lvl2pPr>
            <a:lvl3pPr indent="0" lvl="2" marL="914400" rtl="0">
              <a:spcBef>
                <a:spcPts val="0"/>
              </a:spcBef>
              <a:buFont typeface="Arial"/>
              <a:buNone/>
              <a:defRPr sz="1000"/>
            </a:lvl3pPr>
            <a:lvl4pPr indent="0" lvl="3" marL="1371600" rtl="0">
              <a:spcBef>
                <a:spcPts val="0"/>
              </a:spcBef>
              <a:buFont typeface="Arial"/>
              <a:buNone/>
              <a:defRPr sz="900"/>
            </a:lvl4pPr>
            <a:lvl5pPr indent="0" lvl="4" marL="1828800" rtl="0">
              <a:spcBef>
                <a:spcPts val="0"/>
              </a:spcBef>
              <a:buFont typeface="Arial"/>
              <a:buNone/>
              <a:defRPr sz="900"/>
            </a:lvl5pPr>
            <a:lvl6pPr indent="0" lvl="5" marL="2286000" rtl="0">
              <a:spcBef>
                <a:spcPts val="0"/>
              </a:spcBef>
              <a:buFont typeface="Arial"/>
              <a:buNone/>
              <a:defRPr sz="900"/>
            </a:lvl6pPr>
            <a:lvl7pPr indent="0" lvl="6" marL="2743200" rtl="0">
              <a:spcBef>
                <a:spcPts val="0"/>
              </a:spcBef>
              <a:buFont typeface="Arial"/>
              <a:buNone/>
              <a:defRPr sz="900"/>
            </a:lvl7pPr>
            <a:lvl8pPr indent="0" lvl="7" marL="3200400" rtl="0">
              <a:spcBef>
                <a:spcPts val="0"/>
              </a:spcBef>
              <a:buFont typeface="Arial"/>
              <a:buNone/>
              <a:defRPr sz="900"/>
            </a:lvl8pPr>
            <a:lvl9pPr indent="0" lvl="8" marL="3657600" rtl="0">
              <a:spcBef>
                <a:spcPts val="0"/>
              </a:spcBef>
              <a:buFont typeface="Arial"/>
              <a:buNone/>
              <a:defRPr sz="900"/>
            </a:lvl9pPr>
          </a:lstStyle>
          <a:p/>
        </p:txBody>
      </p:sp>
      <p:sp>
        <p:nvSpPr>
          <p:cNvPr id="76" name="Shape 76"/>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77" name="Shape 77"/>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78" name="Shape 78"/>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81" name="Shape 81"/>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82" name="Shape 82"/>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3" name="Shape 83"/>
        <p:cNvGrpSpPr/>
        <p:nvPr/>
      </p:nvGrpSpPr>
      <p:grpSpPr>
        <a:xfrm>
          <a:off x="0" y="0"/>
          <a:ext cx="0" cy="0"/>
          <a:chOff x="0" y="0"/>
          <a:chExt cx="0" cy="0"/>
        </a:xfrm>
      </p:grpSpPr>
      <p:sp>
        <p:nvSpPr>
          <p:cNvPr id="84" name="Shape 84"/>
          <p:cNvSpPr txBox="1"/>
          <p:nvPr>
            <p:ph type="title"/>
          </p:nvPr>
        </p:nvSpPr>
        <p:spPr>
          <a:xfrm>
            <a:off x="457200" y="277812"/>
            <a:ext cx="8229600" cy="1139825"/>
          </a:xfrm>
          <a:prstGeom prst="rect">
            <a:avLst/>
          </a:prstGeom>
          <a:noFill/>
          <a:ln>
            <a:noFill/>
          </a:ln>
        </p:spPr>
        <p:txBody>
          <a:bodyPr anchorCtr="1" anchor="ctr" bIns="91425" lIns="91425" rIns="91425" tIns="91425"/>
          <a:lstStyle>
            <a:lvl1pPr lvl="0" rtl="0" algn="ctr">
              <a:spcBef>
                <a:spcPts val="0"/>
              </a:spcBef>
              <a:spcAft>
                <a:spcPts val="0"/>
              </a:spcAft>
              <a:defRPr sz="4400">
                <a:solidFill>
                  <a:schemeClr val="lt2"/>
                </a:solidFill>
                <a:latin typeface="Arial"/>
                <a:ea typeface="Arial"/>
                <a:cs typeface="Arial"/>
                <a:sym typeface="Arial"/>
              </a:defRPr>
            </a:lvl1pPr>
            <a:lvl2pPr lvl="1" rtl="0" algn="ctr">
              <a:spcBef>
                <a:spcPts val="0"/>
              </a:spcBef>
              <a:spcAft>
                <a:spcPts val="0"/>
              </a:spcAft>
              <a:defRPr sz="4400">
                <a:solidFill>
                  <a:schemeClr val="lt2"/>
                </a:solidFill>
                <a:latin typeface="Arial"/>
                <a:ea typeface="Arial"/>
                <a:cs typeface="Arial"/>
                <a:sym typeface="Arial"/>
              </a:defRPr>
            </a:lvl2pPr>
            <a:lvl3pPr lvl="2" rtl="0" algn="ctr">
              <a:spcBef>
                <a:spcPts val="0"/>
              </a:spcBef>
              <a:spcAft>
                <a:spcPts val="0"/>
              </a:spcAft>
              <a:defRPr sz="4400">
                <a:solidFill>
                  <a:schemeClr val="lt2"/>
                </a:solidFill>
                <a:latin typeface="Arial"/>
                <a:ea typeface="Arial"/>
                <a:cs typeface="Arial"/>
                <a:sym typeface="Arial"/>
              </a:defRPr>
            </a:lvl3pPr>
            <a:lvl4pPr lvl="3" rtl="0" algn="ctr">
              <a:spcBef>
                <a:spcPts val="0"/>
              </a:spcBef>
              <a:spcAft>
                <a:spcPts val="0"/>
              </a:spcAft>
              <a:defRPr sz="4400">
                <a:solidFill>
                  <a:schemeClr val="lt2"/>
                </a:solidFill>
                <a:latin typeface="Arial"/>
                <a:ea typeface="Arial"/>
                <a:cs typeface="Arial"/>
                <a:sym typeface="Arial"/>
              </a:defRPr>
            </a:lvl4pPr>
            <a:lvl5pPr lvl="4" rtl="0" algn="ctr">
              <a:spcBef>
                <a:spcPts val="0"/>
              </a:spcBef>
              <a:spcAft>
                <a:spcPts val="0"/>
              </a:spcAft>
              <a:defRPr sz="4400">
                <a:solidFill>
                  <a:schemeClr val="lt2"/>
                </a:solidFill>
                <a:latin typeface="Arial"/>
                <a:ea typeface="Arial"/>
                <a:cs typeface="Arial"/>
                <a:sym typeface="Arial"/>
              </a:defRPr>
            </a:lvl5pPr>
            <a:lvl6pPr lvl="5" marL="457200" rtl="0" algn="ctr">
              <a:spcBef>
                <a:spcPts val="0"/>
              </a:spcBef>
              <a:spcAft>
                <a:spcPts val="0"/>
              </a:spcAft>
              <a:defRPr sz="4400">
                <a:solidFill>
                  <a:schemeClr val="lt2"/>
                </a:solidFill>
                <a:latin typeface="Arial"/>
                <a:ea typeface="Arial"/>
                <a:cs typeface="Arial"/>
                <a:sym typeface="Arial"/>
              </a:defRPr>
            </a:lvl6pPr>
            <a:lvl7pPr lvl="6" marL="914400" rtl="0" algn="ctr">
              <a:spcBef>
                <a:spcPts val="0"/>
              </a:spcBef>
              <a:spcAft>
                <a:spcPts val="0"/>
              </a:spcAft>
              <a:defRPr sz="4400">
                <a:solidFill>
                  <a:schemeClr val="lt2"/>
                </a:solidFill>
                <a:latin typeface="Arial"/>
                <a:ea typeface="Arial"/>
                <a:cs typeface="Arial"/>
                <a:sym typeface="Arial"/>
              </a:defRPr>
            </a:lvl7pPr>
            <a:lvl8pPr lvl="7" marL="1371600" rtl="0" algn="ctr">
              <a:spcBef>
                <a:spcPts val="0"/>
              </a:spcBef>
              <a:spcAft>
                <a:spcPts val="0"/>
              </a:spcAft>
              <a:defRPr sz="4400">
                <a:solidFill>
                  <a:schemeClr val="lt2"/>
                </a:solidFill>
                <a:latin typeface="Arial"/>
                <a:ea typeface="Arial"/>
                <a:cs typeface="Arial"/>
                <a:sym typeface="Arial"/>
              </a:defRPr>
            </a:lvl8pPr>
            <a:lvl9pPr lvl="8" marL="1828800" rtl="0" algn="ctr">
              <a:spcBef>
                <a:spcPts val="0"/>
              </a:spcBef>
              <a:spcAft>
                <a:spcPts val="0"/>
              </a:spcAft>
              <a:defRPr sz="4400">
                <a:solidFill>
                  <a:schemeClr val="lt2"/>
                </a:solidFill>
                <a:latin typeface="Arial"/>
                <a:ea typeface="Arial"/>
                <a:cs typeface="Arial"/>
                <a:sym typeface="Arial"/>
              </a:defRPr>
            </a:lvl9pPr>
          </a:lstStyle>
          <a:p/>
        </p:txBody>
      </p:sp>
      <p:sp>
        <p:nvSpPr>
          <p:cNvPr id="85" name="Shape 85"/>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86" name="Shape 86"/>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87" name="Shape 87"/>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1143000"/>
          </a:xfrm>
          <a:prstGeom prst="rect">
            <a:avLst/>
          </a:prstGeom>
          <a:noFill/>
          <a:ln>
            <a:noFill/>
          </a:ln>
        </p:spPr>
        <p:txBody>
          <a:bodyPr anchorCtr="1" anchor="ctr" bIns="91425" lIns="91425" rIns="91425" tIns="91425"/>
          <a:lstStyle>
            <a:lvl1pPr lvl="0" rtl="0">
              <a:spcBef>
                <a:spcPts val="0"/>
              </a:spcBef>
              <a:defRPr/>
            </a:lvl1pPr>
            <a:lvl2pPr lvl="1" rtl="0">
              <a:spcBef>
                <a:spcPts val="0"/>
              </a:spcBef>
              <a:defRPr sz="4400">
                <a:solidFill>
                  <a:schemeClr val="lt2"/>
                </a:solidFill>
                <a:latin typeface="Arial"/>
                <a:ea typeface="Arial"/>
                <a:cs typeface="Arial"/>
                <a:sym typeface="Arial"/>
              </a:defRPr>
            </a:lvl2pPr>
            <a:lvl3pPr lvl="2" rtl="0">
              <a:spcBef>
                <a:spcPts val="0"/>
              </a:spcBef>
              <a:defRPr sz="4400">
                <a:solidFill>
                  <a:schemeClr val="lt2"/>
                </a:solidFill>
                <a:latin typeface="Arial"/>
                <a:ea typeface="Arial"/>
                <a:cs typeface="Arial"/>
                <a:sym typeface="Arial"/>
              </a:defRPr>
            </a:lvl3pPr>
            <a:lvl4pPr lvl="3" rtl="0">
              <a:spcBef>
                <a:spcPts val="0"/>
              </a:spcBef>
              <a:defRPr sz="4400">
                <a:solidFill>
                  <a:schemeClr val="lt2"/>
                </a:solidFill>
                <a:latin typeface="Arial"/>
                <a:ea typeface="Arial"/>
                <a:cs typeface="Arial"/>
                <a:sym typeface="Arial"/>
              </a:defRPr>
            </a:lvl4pPr>
            <a:lvl5pPr lvl="4" rtl="0">
              <a:spcBef>
                <a:spcPts val="0"/>
              </a:spcBef>
              <a:defRPr sz="4400">
                <a:solidFill>
                  <a:schemeClr val="lt2"/>
                </a:solidFill>
                <a:latin typeface="Arial"/>
                <a:ea typeface="Arial"/>
                <a:cs typeface="Arial"/>
                <a:sym typeface="Arial"/>
              </a:defRPr>
            </a:lvl5pPr>
            <a:lvl6pPr lvl="5" rtl="0">
              <a:spcBef>
                <a:spcPts val="0"/>
              </a:spcBef>
              <a:defRPr sz="4400">
                <a:solidFill>
                  <a:schemeClr val="lt2"/>
                </a:solidFill>
                <a:latin typeface="Arial"/>
                <a:ea typeface="Arial"/>
                <a:cs typeface="Arial"/>
                <a:sym typeface="Arial"/>
              </a:defRPr>
            </a:lvl6pPr>
            <a:lvl7pPr lvl="6" rtl="0">
              <a:spcBef>
                <a:spcPts val="0"/>
              </a:spcBef>
              <a:defRPr sz="4400">
                <a:solidFill>
                  <a:schemeClr val="lt2"/>
                </a:solidFill>
                <a:latin typeface="Arial"/>
                <a:ea typeface="Arial"/>
                <a:cs typeface="Arial"/>
                <a:sym typeface="Arial"/>
              </a:defRPr>
            </a:lvl7pPr>
            <a:lvl8pPr lvl="7" rtl="0">
              <a:spcBef>
                <a:spcPts val="0"/>
              </a:spcBef>
              <a:defRPr sz="4400">
                <a:solidFill>
                  <a:schemeClr val="lt2"/>
                </a:solidFill>
                <a:latin typeface="Arial"/>
                <a:ea typeface="Arial"/>
                <a:cs typeface="Arial"/>
                <a:sym typeface="Arial"/>
              </a:defRPr>
            </a:lvl8pPr>
            <a:lvl9pPr lvl="8" rtl="0">
              <a:spcBef>
                <a:spcPts val="0"/>
              </a:spcBef>
              <a:defRPr sz="4400">
                <a:solidFill>
                  <a:schemeClr val="lt2"/>
                </a:solidFill>
                <a:latin typeface="Arial"/>
                <a:ea typeface="Arial"/>
                <a:cs typeface="Arial"/>
                <a:sym typeface="Arial"/>
              </a:defRPr>
            </a:lvl9pPr>
          </a:lstStyle>
          <a:p/>
        </p:txBody>
      </p:sp>
      <p:sp>
        <p:nvSpPr>
          <p:cNvPr id="90" name="Shape 90"/>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Arial"/>
              <a:buNone/>
              <a:defRPr b="1" sz="2400"/>
            </a:lvl1pPr>
            <a:lvl2pPr indent="0" lvl="1" marL="457200" rtl="0">
              <a:spcBef>
                <a:spcPts val="0"/>
              </a:spcBef>
              <a:buFont typeface="Arial"/>
              <a:buNone/>
              <a:defRPr b="1" sz="2000"/>
            </a:lvl2pPr>
            <a:lvl3pPr indent="0" lvl="2" marL="914400" rtl="0">
              <a:spcBef>
                <a:spcPts val="0"/>
              </a:spcBef>
              <a:buFont typeface="Arial"/>
              <a:buNone/>
              <a:defRPr b="1" sz="1800"/>
            </a:lvl3pPr>
            <a:lvl4pPr indent="0" lvl="3" marL="1371600" rtl="0">
              <a:spcBef>
                <a:spcPts val="0"/>
              </a:spcBef>
              <a:buFont typeface="Arial"/>
              <a:buNone/>
              <a:defRPr b="1" sz="1600"/>
            </a:lvl4pPr>
            <a:lvl5pPr indent="0" lvl="4" marL="1828800" rtl="0">
              <a:spcBef>
                <a:spcPts val="0"/>
              </a:spcBef>
              <a:buFont typeface="Arial"/>
              <a:buNone/>
              <a:defRPr b="1" sz="1600"/>
            </a:lvl5pPr>
            <a:lvl6pPr indent="0" lvl="5" marL="2286000" rtl="0">
              <a:spcBef>
                <a:spcPts val="0"/>
              </a:spcBef>
              <a:buFont typeface="Arial"/>
              <a:buNone/>
              <a:defRPr b="1" sz="1600"/>
            </a:lvl6pPr>
            <a:lvl7pPr indent="0" lvl="6" marL="2743200" rtl="0">
              <a:spcBef>
                <a:spcPts val="0"/>
              </a:spcBef>
              <a:buFont typeface="Arial"/>
              <a:buNone/>
              <a:defRPr b="1" sz="1600"/>
            </a:lvl7pPr>
            <a:lvl8pPr indent="0" lvl="7" marL="3200400" rtl="0">
              <a:spcBef>
                <a:spcPts val="0"/>
              </a:spcBef>
              <a:buFont typeface="Arial"/>
              <a:buNone/>
              <a:defRPr b="1" sz="1600"/>
            </a:lvl8pPr>
            <a:lvl9pPr indent="0" lvl="8" marL="3657600" rtl="0">
              <a:spcBef>
                <a:spcPts val="0"/>
              </a:spcBef>
              <a:buFont typeface="Arial"/>
              <a:buNone/>
              <a:defRPr b="1" sz="1600"/>
            </a:lvl9pPr>
          </a:lstStyle>
          <a:p/>
        </p:txBody>
      </p:sp>
      <p:sp>
        <p:nvSpPr>
          <p:cNvPr id="91" name="Shape 91"/>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92" name="Shape 92"/>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Arial"/>
              <a:buNone/>
              <a:defRPr b="1" sz="2400"/>
            </a:lvl1pPr>
            <a:lvl2pPr indent="0" lvl="1" marL="457200" rtl="0">
              <a:spcBef>
                <a:spcPts val="0"/>
              </a:spcBef>
              <a:buFont typeface="Arial"/>
              <a:buNone/>
              <a:defRPr b="1" sz="2000"/>
            </a:lvl2pPr>
            <a:lvl3pPr indent="0" lvl="2" marL="914400" rtl="0">
              <a:spcBef>
                <a:spcPts val="0"/>
              </a:spcBef>
              <a:buFont typeface="Arial"/>
              <a:buNone/>
              <a:defRPr b="1" sz="1800"/>
            </a:lvl3pPr>
            <a:lvl4pPr indent="0" lvl="3" marL="1371600" rtl="0">
              <a:spcBef>
                <a:spcPts val="0"/>
              </a:spcBef>
              <a:buFont typeface="Arial"/>
              <a:buNone/>
              <a:defRPr b="1" sz="1600"/>
            </a:lvl4pPr>
            <a:lvl5pPr indent="0" lvl="4" marL="1828800" rtl="0">
              <a:spcBef>
                <a:spcPts val="0"/>
              </a:spcBef>
              <a:buFont typeface="Arial"/>
              <a:buNone/>
              <a:defRPr b="1" sz="1600"/>
            </a:lvl5pPr>
            <a:lvl6pPr indent="0" lvl="5" marL="2286000" rtl="0">
              <a:spcBef>
                <a:spcPts val="0"/>
              </a:spcBef>
              <a:buFont typeface="Arial"/>
              <a:buNone/>
              <a:defRPr b="1" sz="1600"/>
            </a:lvl6pPr>
            <a:lvl7pPr indent="0" lvl="6" marL="2743200" rtl="0">
              <a:spcBef>
                <a:spcPts val="0"/>
              </a:spcBef>
              <a:buFont typeface="Arial"/>
              <a:buNone/>
              <a:defRPr b="1" sz="1600"/>
            </a:lvl7pPr>
            <a:lvl8pPr indent="0" lvl="7" marL="3200400" rtl="0">
              <a:spcBef>
                <a:spcPts val="0"/>
              </a:spcBef>
              <a:buFont typeface="Arial"/>
              <a:buNone/>
              <a:defRPr b="1" sz="1600"/>
            </a:lvl8pPr>
            <a:lvl9pPr indent="0" lvl="8" marL="3657600" rtl="0">
              <a:spcBef>
                <a:spcPts val="0"/>
              </a:spcBef>
              <a:buFont typeface="Arial"/>
              <a:buNone/>
              <a:defRPr b="1" sz="1600"/>
            </a:lvl9pPr>
          </a:lstStyle>
          <a:p/>
        </p:txBody>
      </p:sp>
      <p:sp>
        <p:nvSpPr>
          <p:cNvPr id="93" name="Shape 93"/>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94" name="Shape 94"/>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95" name="Shape 9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96" name="Shape 96"/>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1.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000000"/>
            </a:gs>
            <a:gs pos="39999">
              <a:srgbClr val="0A128C"/>
            </a:gs>
            <a:gs pos="69999">
              <a:srgbClr val="181CC7"/>
            </a:gs>
            <a:gs pos="88000">
              <a:srgbClr val="7005D4"/>
            </a:gs>
            <a:gs pos="100000">
              <a:srgbClr val="8C3D91"/>
            </a:gs>
          </a:gsLst>
          <a:lin ang="5400000" scaled="0"/>
        </a:gradFill>
      </p:bgPr>
    </p:bg>
    <p:spTree>
      <p:nvGrpSpPr>
        <p:cNvPr id="5" name="Shape 5"/>
        <p:cNvGrpSpPr/>
        <p:nvPr/>
      </p:nvGrpSpPr>
      <p:grpSpPr>
        <a:xfrm>
          <a:off x="0" y="0"/>
          <a:ext cx="0" cy="0"/>
          <a:chOff x="0" y="0"/>
          <a:chExt cx="0" cy="0"/>
        </a:xfrm>
      </p:grpSpPr>
      <p:grpSp>
        <p:nvGrpSpPr>
          <p:cNvPr id="6" name="Shape 6"/>
          <p:cNvGrpSpPr/>
          <p:nvPr/>
        </p:nvGrpSpPr>
        <p:grpSpPr>
          <a:xfrm>
            <a:off x="0" y="3902075"/>
            <a:ext cx="3400425" cy="2949575"/>
            <a:chOff x="0" y="3902075"/>
            <a:chExt cx="3400425" cy="2949575"/>
          </a:xfrm>
        </p:grpSpPr>
        <p:sp>
          <p:nvSpPr>
            <p:cNvPr id="7" name="Shape 7"/>
            <p:cNvSpPr/>
            <p:nvPr/>
          </p:nvSpPr>
          <p:spPr>
            <a:xfrm>
              <a:off x="0" y="3981450"/>
              <a:ext cx="3400425" cy="2863850"/>
            </a:xfrm>
            <a:custGeom>
              <a:pathLst>
                <a:path extrusionOk="0" h="1804" w="2135">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8" name="Shape 8"/>
            <p:cNvSpPr/>
            <p:nvPr/>
          </p:nvSpPr>
          <p:spPr>
            <a:xfrm>
              <a:off x="0" y="3902075"/>
              <a:ext cx="2943225" cy="2949575"/>
            </a:xfrm>
            <a:custGeom>
              <a:pathLst>
                <a:path extrusionOk="0" h="1858" w="1854">
                  <a:moveTo>
                    <a:pt x="1854" y="1858"/>
                  </a:moveTo>
                  <a:lnTo>
                    <a:pt x="0" y="1858"/>
                  </a:lnTo>
                  <a:lnTo>
                    <a:pt x="0" y="0"/>
                  </a:lnTo>
                  <a:lnTo>
                    <a:pt x="1854" y="1858"/>
                  </a:lnTo>
                  <a:lnTo>
                    <a:pt x="1854" y="1858"/>
                  </a:lnTo>
                  <a:close/>
                </a:path>
              </a:pathLst>
            </a:custGeom>
            <a:gradFill>
              <a:gsLst>
                <a:gs pos="0">
                  <a:schemeClr val="dk2"/>
                </a:gs>
                <a:gs pos="50000">
                  <a:schemeClr val="dk1"/>
                </a:gs>
                <a:gs pos="100000">
                  <a:schemeClr val="dk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 name="Shape 9"/>
            <p:cNvSpPr/>
            <p:nvPr/>
          </p:nvSpPr>
          <p:spPr>
            <a:xfrm>
              <a:off x="0" y="4341812"/>
              <a:ext cx="2770187" cy="2503487"/>
            </a:xfrm>
            <a:custGeom>
              <a:pathLst>
                <a:path extrusionOk="0" h="1577" w="1745">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0" name="Shape 10"/>
            <p:cNvSpPr/>
            <p:nvPr/>
          </p:nvSpPr>
          <p:spPr>
            <a:xfrm>
              <a:off x="0" y="4038600"/>
              <a:ext cx="2770187" cy="2806700"/>
            </a:xfrm>
            <a:custGeom>
              <a:pathLst>
                <a:path extrusionOk="0" h="1768" w="1745">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 name="Shape 11"/>
            <p:cNvSpPr/>
            <p:nvPr/>
          </p:nvSpPr>
          <p:spPr>
            <a:xfrm>
              <a:off x="331787" y="4419600"/>
              <a:ext cx="136524" cy="136524"/>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Shape 12"/>
            <p:cNvSpPr/>
            <p:nvPr/>
          </p:nvSpPr>
          <p:spPr>
            <a:xfrm>
              <a:off x="2438400" y="6165850"/>
              <a:ext cx="146050" cy="146050"/>
            </a:xfrm>
            <a:prstGeom prst="ellipse">
              <a:avLst/>
            </a:prstGeom>
            <a:gradFill>
              <a:gsLst>
                <a:gs pos="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 name="Shape 13"/>
            <p:cNvSpPr/>
            <p:nvPr/>
          </p:nvSpPr>
          <p:spPr>
            <a:xfrm>
              <a:off x="1255712" y="4322762"/>
              <a:ext cx="192087" cy="192087"/>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grpSp>
        <p:nvGrpSpPr>
          <p:cNvPr id="14" name="Shape 14"/>
          <p:cNvGrpSpPr/>
          <p:nvPr/>
        </p:nvGrpSpPr>
        <p:grpSpPr>
          <a:xfrm>
            <a:off x="0" y="3902075"/>
            <a:ext cx="3400425" cy="2949575"/>
            <a:chOff x="0" y="3902075"/>
            <a:chExt cx="3400425" cy="2949575"/>
          </a:xfrm>
        </p:grpSpPr>
        <p:sp>
          <p:nvSpPr>
            <p:cNvPr id="15" name="Shape 15"/>
            <p:cNvSpPr/>
            <p:nvPr/>
          </p:nvSpPr>
          <p:spPr>
            <a:xfrm>
              <a:off x="0" y="3981450"/>
              <a:ext cx="3400425" cy="2863850"/>
            </a:xfrm>
            <a:custGeom>
              <a:pathLst>
                <a:path extrusionOk="0" h="1804" w="2135">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Shape 16"/>
            <p:cNvSpPr/>
            <p:nvPr/>
          </p:nvSpPr>
          <p:spPr>
            <a:xfrm>
              <a:off x="0" y="3902075"/>
              <a:ext cx="2943225" cy="2949575"/>
            </a:xfrm>
            <a:custGeom>
              <a:pathLst>
                <a:path extrusionOk="0" h="1858" w="1854">
                  <a:moveTo>
                    <a:pt x="1854" y="1858"/>
                  </a:moveTo>
                  <a:lnTo>
                    <a:pt x="0" y="1858"/>
                  </a:lnTo>
                  <a:lnTo>
                    <a:pt x="0" y="0"/>
                  </a:lnTo>
                  <a:lnTo>
                    <a:pt x="1854" y="1858"/>
                  </a:lnTo>
                  <a:lnTo>
                    <a:pt x="1854" y="1858"/>
                  </a:lnTo>
                  <a:close/>
                </a:path>
              </a:pathLst>
            </a:custGeom>
            <a:gradFill>
              <a:gsLst>
                <a:gs pos="0">
                  <a:schemeClr val="dk2"/>
                </a:gs>
                <a:gs pos="50000">
                  <a:schemeClr val="dk1"/>
                </a:gs>
                <a:gs pos="100000">
                  <a:schemeClr val="dk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7" name="Shape 17"/>
            <p:cNvSpPr/>
            <p:nvPr/>
          </p:nvSpPr>
          <p:spPr>
            <a:xfrm>
              <a:off x="0" y="4341812"/>
              <a:ext cx="2770187" cy="2503487"/>
            </a:xfrm>
            <a:custGeom>
              <a:pathLst>
                <a:path extrusionOk="0" h="1577" w="1745">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8" name="Shape 18"/>
            <p:cNvSpPr/>
            <p:nvPr/>
          </p:nvSpPr>
          <p:spPr>
            <a:xfrm>
              <a:off x="0" y="4038600"/>
              <a:ext cx="2770187" cy="2806700"/>
            </a:xfrm>
            <a:custGeom>
              <a:pathLst>
                <a:path extrusionOk="0" h="1768" w="1745">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9" name="Shape 19"/>
            <p:cNvSpPr/>
            <p:nvPr/>
          </p:nvSpPr>
          <p:spPr>
            <a:xfrm>
              <a:off x="331787" y="4419600"/>
              <a:ext cx="136524" cy="136524"/>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0" name="Shape 20"/>
            <p:cNvSpPr/>
            <p:nvPr/>
          </p:nvSpPr>
          <p:spPr>
            <a:xfrm>
              <a:off x="2438400" y="6165850"/>
              <a:ext cx="146050" cy="146050"/>
            </a:xfrm>
            <a:prstGeom prst="ellipse">
              <a:avLst/>
            </a:prstGeom>
            <a:gradFill>
              <a:gsLst>
                <a:gs pos="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1" name="Shape 21"/>
            <p:cNvSpPr/>
            <p:nvPr/>
          </p:nvSpPr>
          <p:spPr>
            <a:xfrm>
              <a:off x="1255712" y="4322762"/>
              <a:ext cx="192087" cy="192087"/>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22" name="Shape 22"/>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defRPr b="0" i="0" sz="4400" u="none" cap="none" strike="noStrike">
                <a:solidFill>
                  <a:schemeClr val="lt2"/>
                </a:solidFill>
                <a:latin typeface="Arial"/>
                <a:ea typeface="Arial"/>
                <a:cs typeface="Arial"/>
                <a:sym typeface="Arial"/>
              </a:defRPr>
            </a:lvl9pPr>
          </a:lstStyle>
          <a:p/>
        </p:txBody>
      </p:sp>
      <p:sp>
        <p:nvSpPr>
          <p:cNvPr id="23" name="Shape 23"/>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hlink"/>
              </a:buClr>
              <a:buFont typeface="Noto Symbol"/>
              <a:buChar char="●"/>
              <a:defRPr b="0" i="0" sz="3200" u="none" cap="none" strike="noStrike">
                <a:solidFill>
                  <a:schemeClr val="lt1"/>
                </a:solidFill>
                <a:latin typeface="Arial"/>
                <a:ea typeface="Arial"/>
                <a:cs typeface="Arial"/>
                <a:sym typeface="Arial"/>
              </a:defRPr>
            </a:lvl1pPr>
            <a:lvl2pPr indent="-152400" lvl="1" marL="742950" marR="0" rtl="0" algn="l">
              <a:spcBef>
                <a:spcPts val="560"/>
              </a:spcBef>
              <a:spcAft>
                <a:spcPts val="0"/>
              </a:spcAft>
              <a:buClr>
                <a:schemeClr val="lt2"/>
              </a:buClr>
              <a:buFont typeface="Noto Symbol"/>
              <a:buChar char="●"/>
              <a:defRPr b="0" i="0" sz="2800" u="none" cap="none" strike="noStrike">
                <a:solidFill>
                  <a:schemeClr val="lt1"/>
                </a:solidFill>
                <a:latin typeface="Arial"/>
                <a:ea typeface="Arial"/>
                <a:cs typeface="Arial"/>
                <a:sym typeface="Arial"/>
              </a:defRPr>
            </a:lvl2pPr>
            <a:lvl3pPr indent="-114300" lvl="2" marL="1143000" marR="0" rtl="0" algn="l">
              <a:spcBef>
                <a:spcPts val="480"/>
              </a:spcBef>
              <a:spcAft>
                <a:spcPts val="0"/>
              </a:spcAft>
              <a:buClr>
                <a:schemeClr val="accent2"/>
              </a:buClr>
              <a:buFont typeface="Noto Symbol"/>
              <a:buChar char="●"/>
              <a:defRPr b="0" i="0" sz="2400" u="none" cap="none" strike="noStrike">
                <a:solidFill>
                  <a:schemeClr val="lt1"/>
                </a:solidFill>
                <a:latin typeface="Arial"/>
                <a:ea typeface="Arial"/>
                <a:cs typeface="Arial"/>
                <a:sym typeface="Arial"/>
              </a:defRPr>
            </a:lvl3pPr>
            <a:lvl4pPr indent="-133350" lvl="3" marL="1600200" marR="0" rtl="0" algn="l">
              <a:spcBef>
                <a:spcPts val="400"/>
              </a:spcBef>
              <a:spcAft>
                <a:spcPts val="0"/>
              </a:spcAft>
              <a:buClr>
                <a:schemeClr val="folHlink"/>
              </a:buClr>
              <a:buFont typeface="Noto Symbol"/>
              <a:buChar char="●"/>
              <a:defRPr b="0" i="0" sz="2000" u="none" cap="none" strike="noStrike">
                <a:solidFill>
                  <a:schemeClr val="lt1"/>
                </a:solidFill>
                <a:latin typeface="Arial"/>
                <a:ea typeface="Arial"/>
                <a:cs typeface="Arial"/>
                <a:sym typeface="Arial"/>
              </a:defRPr>
            </a:lvl4pPr>
            <a:lvl5pPr indent="-133350" lvl="4" marL="20574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5pPr>
            <a:lvl6pPr indent="-133350" lvl="5" marL="25146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6pPr>
            <a:lvl7pPr indent="-133350" lvl="6" marL="29718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7pPr>
            <a:lvl8pPr indent="-133350" lvl="7" marL="34290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8pPr>
            <a:lvl9pPr indent="-133350" lvl="8" marL="38862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9pPr>
          </a:lstStyle>
          <a:p/>
        </p:txBody>
      </p:sp>
      <p:sp>
        <p:nvSpPr>
          <p:cNvPr id="24" name="Shape 24"/>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5" name="Shape 2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26" name="Shape 26"/>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000000"/>
            </a:gs>
            <a:gs pos="39999">
              <a:srgbClr val="0A128C"/>
            </a:gs>
            <a:gs pos="69999">
              <a:srgbClr val="181CC7"/>
            </a:gs>
            <a:gs pos="88000">
              <a:srgbClr val="7005D4"/>
            </a:gs>
            <a:gs pos="100000">
              <a:srgbClr val="8C3D91"/>
            </a:gs>
          </a:gsLst>
          <a:lin ang="5400000" scaled="0"/>
        </a:gradFill>
      </p:bgPr>
    </p:bg>
    <p:spTree>
      <p:nvGrpSpPr>
        <p:cNvPr id="33" name="Shape 33"/>
        <p:cNvGrpSpPr/>
        <p:nvPr/>
      </p:nvGrpSpPr>
      <p:grpSpPr>
        <a:xfrm>
          <a:off x="0" y="0"/>
          <a:ext cx="0" cy="0"/>
          <a:chOff x="0" y="0"/>
          <a:chExt cx="0" cy="0"/>
        </a:xfrm>
      </p:grpSpPr>
      <p:grpSp>
        <p:nvGrpSpPr>
          <p:cNvPr id="34" name="Shape 34"/>
          <p:cNvGrpSpPr/>
          <p:nvPr/>
        </p:nvGrpSpPr>
        <p:grpSpPr>
          <a:xfrm>
            <a:off x="0" y="3902075"/>
            <a:ext cx="3400425" cy="2949575"/>
            <a:chOff x="0" y="3902075"/>
            <a:chExt cx="3400425" cy="2949575"/>
          </a:xfrm>
        </p:grpSpPr>
        <p:sp>
          <p:nvSpPr>
            <p:cNvPr id="35" name="Shape 35"/>
            <p:cNvSpPr/>
            <p:nvPr/>
          </p:nvSpPr>
          <p:spPr>
            <a:xfrm>
              <a:off x="0" y="3981450"/>
              <a:ext cx="3400425" cy="2863850"/>
            </a:xfrm>
            <a:custGeom>
              <a:pathLst>
                <a:path extrusionOk="0" h="1804" w="2135">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6" name="Shape 36"/>
            <p:cNvSpPr/>
            <p:nvPr/>
          </p:nvSpPr>
          <p:spPr>
            <a:xfrm>
              <a:off x="0" y="3902075"/>
              <a:ext cx="2943225" cy="2949575"/>
            </a:xfrm>
            <a:custGeom>
              <a:pathLst>
                <a:path extrusionOk="0" h="1858" w="1854">
                  <a:moveTo>
                    <a:pt x="1854" y="1858"/>
                  </a:moveTo>
                  <a:lnTo>
                    <a:pt x="0" y="1858"/>
                  </a:lnTo>
                  <a:lnTo>
                    <a:pt x="0" y="0"/>
                  </a:lnTo>
                  <a:lnTo>
                    <a:pt x="1854" y="1858"/>
                  </a:lnTo>
                  <a:lnTo>
                    <a:pt x="1854" y="1858"/>
                  </a:lnTo>
                  <a:close/>
                </a:path>
              </a:pathLst>
            </a:custGeom>
            <a:gradFill>
              <a:gsLst>
                <a:gs pos="0">
                  <a:schemeClr val="dk2"/>
                </a:gs>
                <a:gs pos="50000">
                  <a:schemeClr val="dk1"/>
                </a:gs>
                <a:gs pos="100000">
                  <a:schemeClr val="dk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7" name="Shape 37"/>
            <p:cNvSpPr/>
            <p:nvPr/>
          </p:nvSpPr>
          <p:spPr>
            <a:xfrm>
              <a:off x="0" y="4341812"/>
              <a:ext cx="2770187" cy="2503487"/>
            </a:xfrm>
            <a:custGeom>
              <a:pathLst>
                <a:path extrusionOk="0" h="1577" w="1745">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8" name="Shape 38"/>
            <p:cNvSpPr/>
            <p:nvPr/>
          </p:nvSpPr>
          <p:spPr>
            <a:xfrm>
              <a:off x="0" y="4038600"/>
              <a:ext cx="2770187" cy="2806700"/>
            </a:xfrm>
            <a:custGeom>
              <a:pathLst>
                <a:path extrusionOk="0" h="1768" w="1745">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9" name="Shape 39"/>
            <p:cNvSpPr/>
            <p:nvPr/>
          </p:nvSpPr>
          <p:spPr>
            <a:xfrm>
              <a:off x="331787" y="4419600"/>
              <a:ext cx="136524" cy="136524"/>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0" name="Shape 40"/>
            <p:cNvSpPr/>
            <p:nvPr/>
          </p:nvSpPr>
          <p:spPr>
            <a:xfrm>
              <a:off x="2438400" y="6165850"/>
              <a:ext cx="146050" cy="146050"/>
            </a:xfrm>
            <a:prstGeom prst="ellipse">
              <a:avLst/>
            </a:prstGeom>
            <a:gradFill>
              <a:gsLst>
                <a:gs pos="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1" name="Shape 41"/>
            <p:cNvSpPr/>
            <p:nvPr/>
          </p:nvSpPr>
          <p:spPr>
            <a:xfrm>
              <a:off x="1255712" y="4322762"/>
              <a:ext cx="192087" cy="192087"/>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42" name="Shape 42"/>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defRPr b="0" i="0" sz="4400" u="none" cap="none" strike="noStrike">
                <a:solidFill>
                  <a:schemeClr val="lt2"/>
                </a:solidFill>
                <a:latin typeface="Arial"/>
                <a:ea typeface="Arial"/>
                <a:cs typeface="Arial"/>
                <a:sym typeface="Arial"/>
              </a:defRPr>
            </a:lvl9pPr>
          </a:lstStyle>
          <a:p/>
        </p:txBody>
      </p:sp>
      <p:sp>
        <p:nvSpPr>
          <p:cNvPr id="43" name="Shape 43"/>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hlink"/>
              </a:buClr>
              <a:buFont typeface="Noto Symbol"/>
              <a:buChar char="●"/>
              <a:defRPr b="0" i="0" sz="3200" u="none" cap="none" strike="noStrike">
                <a:solidFill>
                  <a:schemeClr val="lt1"/>
                </a:solidFill>
                <a:latin typeface="Arial"/>
                <a:ea typeface="Arial"/>
                <a:cs typeface="Arial"/>
                <a:sym typeface="Arial"/>
              </a:defRPr>
            </a:lvl1pPr>
            <a:lvl2pPr indent="-152400" lvl="1" marL="742950" marR="0" rtl="0" algn="l">
              <a:spcBef>
                <a:spcPts val="560"/>
              </a:spcBef>
              <a:spcAft>
                <a:spcPts val="0"/>
              </a:spcAft>
              <a:buClr>
                <a:schemeClr val="lt2"/>
              </a:buClr>
              <a:buFont typeface="Noto Symbol"/>
              <a:buChar char="●"/>
              <a:defRPr b="0" i="0" sz="2800" u="none" cap="none" strike="noStrike">
                <a:solidFill>
                  <a:schemeClr val="lt1"/>
                </a:solidFill>
                <a:latin typeface="Arial"/>
                <a:ea typeface="Arial"/>
                <a:cs typeface="Arial"/>
                <a:sym typeface="Arial"/>
              </a:defRPr>
            </a:lvl2pPr>
            <a:lvl3pPr indent="-114300" lvl="2" marL="1143000" marR="0" rtl="0" algn="l">
              <a:spcBef>
                <a:spcPts val="480"/>
              </a:spcBef>
              <a:spcAft>
                <a:spcPts val="0"/>
              </a:spcAft>
              <a:buClr>
                <a:schemeClr val="accent2"/>
              </a:buClr>
              <a:buFont typeface="Noto Symbol"/>
              <a:buChar char="●"/>
              <a:defRPr b="0" i="0" sz="2400" u="none" cap="none" strike="noStrike">
                <a:solidFill>
                  <a:schemeClr val="lt1"/>
                </a:solidFill>
                <a:latin typeface="Arial"/>
                <a:ea typeface="Arial"/>
                <a:cs typeface="Arial"/>
                <a:sym typeface="Arial"/>
              </a:defRPr>
            </a:lvl3pPr>
            <a:lvl4pPr indent="-133350" lvl="3" marL="1600200" marR="0" rtl="0" algn="l">
              <a:spcBef>
                <a:spcPts val="400"/>
              </a:spcBef>
              <a:spcAft>
                <a:spcPts val="0"/>
              </a:spcAft>
              <a:buClr>
                <a:schemeClr val="folHlink"/>
              </a:buClr>
              <a:buFont typeface="Noto Symbol"/>
              <a:buChar char="●"/>
              <a:defRPr b="0" i="0" sz="2000" u="none" cap="none" strike="noStrike">
                <a:solidFill>
                  <a:schemeClr val="lt1"/>
                </a:solidFill>
                <a:latin typeface="Arial"/>
                <a:ea typeface="Arial"/>
                <a:cs typeface="Arial"/>
                <a:sym typeface="Arial"/>
              </a:defRPr>
            </a:lvl4pPr>
            <a:lvl5pPr indent="-133350" lvl="4" marL="20574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5pPr>
            <a:lvl6pPr indent="-133350" lvl="5" marL="25146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6pPr>
            <a:lvl7pPr indent="-133350" lvl="6" marL="29718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7pPr>
            <a:lvl8pPr indent="-133350" lvl="7" marL="34290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8pPr>
            <a:lvl9pPr indent="-133350" lvl="8" marL="38862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9pPr>
          </a:lstStyle>
          <a:p/>
        </p:txBody>
      </p:sp>
      <p:sp>
        <p:nvSpPr>
          <p:cNvPr id="44" name="Shape 44"/>
          <p:cNvSpPr txBox="1"/>
          <p:nvPr>
            <p:ph idx="10" type="dt"/>
          </p:nvPr>
        </p:nvSpPr>
        <p:spPr>
          <a:xfrm>
            <a:off x="457200" y="6248400"/>
            <a:ext cx="2133599"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45" name="Shape 45"/>
          <p:cNvSpPr txBox="1"/>
          <p:nvPr>
            <p:ph idx="11" type="ftr"/>
          </p:nvPr>
        </p:nvSpPr>
        <p:spPr>
          <a:xfrm>
            <a:off x="3124200" y="6248400"/>
            <a:ext cx="2895600" cy="457200"/>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46" name="Shape 46"/>
          <p:cNvSpPr txBox="1"/>
          <p:nvPr>
            <p:ph idx="12" type="sldNum"/>
          </p:nvPr>
        </p:nvSpPr>
        <p:spPr>
          <a:xfrm>
            <a:off x="6553200" y="6248400"/>
            <a:ext cx="2133599" cy="457200"/>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000000"/>
            </a:gs>
            <a:gs pos="39999">
              <a:srgbClr val="0A128C"/>
            </a:gs>
            <a:gs pos="69999">
              <a:srgbClr val="181CC7"/>
            </a:gs>
            <a:gs pos="88000">
              <a:srgbClr val="7005D4"/>
            </a:gs>
            <a:gs pos="100000">
              <a:srgbClr val="8C3D91"/>
            </a:gs>
          </a:gsLst>
          <a:lin ang="5400000" scaled="0"/>
        </a:gradFill>
      </p:bgPr>
    </p:bg>
    <p:spTree>
      <p:nvGrpSpPr>
        <p:cNvPr id="110" name="Shape 110"/>
        <p:cNvGrpSpPr/>
        <p:nvPr/>
      </p:nvGrpSpPr>
      <p:grpSpPr>
        <a:xfrm>
          <a:off x="0" y="0"/>
          <a:ext cx="0" cy="0"/>
          <a:chOff x="0" y="0"/>
          <a:chExt cx="0" cy="0"/>
        </a:xfrm>
      </p:grpSpPr>
      <p:grpSp>
        <p:nvGrpSpPr>
          <p:cNvPr id="111" name="Shape 111"/>
          <p:cNvGrpSpPr/>
          <p:nvPr/>
        </p:nvGrpSpPr>
        <p:grpSpPr>
          <a:xfrm>
            <a:off x="0" y="3902075"/>
            <a:ext cx="3400425" cy="2949575"/>
            <a:chOff x="0" y="3902075"/>
            <a:chExt cx="3400425" cy="2949575"/>
          </a:xfrm>
        </p:grpSpPr>
        <p:sp>
          <p:nvSpPr>
            <p:cNvPr id="112" name="Shape 112"/>
            <p:cNvSpPr/>
            <p:nvPr/>
          </p:nvSpPr>
          <p:spPr>
            <a:xfrm>
              <a:off x="0" y="3981450"/>
              <a:ext cx="3400425" cy="2863850"/>
            </a:xfrm>
            <a:custGeom>
              <a:pathLst>
                <a:path extrusionOk="0" h="1804" w="2135">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3" name="Shape 113"/>
            <p:cNvSpPr/>
            <p:nvPr/>
          </p:nvSpPr>
          <p:spPr>
            <a:xfrm>
              <a:off x="0" y="3902075"/>
              <a:ext cx="2943225" cy="2949575"/>
            </a:xfrm>
            <a:custGeom>
              <a:pathLst>
                <a:path extrusionOk="0" h="1858" w="1854">
                  <a:moveTo>
                    <a:pt x="1854" y="1858"/>
                  </a:moveTo>
                  <a:lnTo>
                    <a:pt x="0" y="1858"/>
                  </a:lnTo>
                  <a:lnTo>
                    <a:pt x="0" y="0"/>
                  </a:lnTo>
                  <a:lnTo>
                    <a:pt x="1854" y="1858"/>
                  </a:lnTo>
                  <a:lnTo>
                    <a:pt x="1854" y="1858"/>
                  </a:lnTo>
                  <a:close/>
                </a:path>
              </a:pathLst>
            </a:custGeom>
            <a:gradFill>
              <a:gsLst>
                <a:gs pos="0">
                  <a:schemeClr val="dk2"/>
                </a:gs>
                <a:gs pos="50000">
                  <a:schemeClr val="dk1"/>
                </a:gs>
                <a:gs pos="100000">
                  <a:schemeClr val="dk2"/>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4" name="Shape 114"/>
            <p:cNvSpPr/>
            <p:nvPr/>
          </p:nvSpPr>
          <p:spPr>
            <a:xfrm>
              <a:off x="0" y="4341812"/>
              <a:ext cx="2770187" cy="2503487"/>
            </a:xfrm>
            <a:custGeom>
              <a:pathLst>
                <a:path extrusionOk="0" h="1577" w="1745">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5" name="Shape 115"/>
            <p:cNvSpPr/>
            <p:nvPr/>
          </p:nvSpPr>
          <p:spPr>
            <a:xfrm>
              <a:off x="0" y="4038600"/>
              <a:ext cx="2770187" cy="2806700"/>
            </a:xfrm>
            <a:custGeom>
              <a:pathLst>
                <a:path extrusionOk="0" h="1768" w="1745">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a:gsLst>
                <a:gs pos="0">
                  <a:schemeClr val="dk1"/>
                </a:gs>
                <a:gs pos="5000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6" name="Shape 116"/>
            <p:cNvSpPr/>
            <p:nvPr/>
          </p:nvSpPr>
          <p:spPr>
            <a:xfrm>
              <a:off x="331787" y="4419600"/>
              <a:ext cx="136524" cy="136524"/>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7" name="Shape 117"/>
            <p:cNvSpPr/>
            <p:nvPr/>
          </p:nvSpPr>
          <p:spPr>
            <a:xfrm>
              <a:off x="2438400" y="6165850"/>
              <a:ext cx="146050" cy="146050"/>
            </a:xfrm>
            <a:prstGeom prst="ellipse">
              <a:avLst/>
            </a:prstGeom>
            <a:gradFill>
              <a:gsLst>
                <a:gs pos="0">
                  <a:schemeClr val="dk2"/>
                </a:gs>
                <a:gs pos="100000">
                  <a:schemeClr val="dk1"/>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18" name="Shape 118"/>
            <p:cNvSpPr/>
            <p:nvPr/>
          </p:nvSpPr>
          <p:spPr>
            <a:xfrm>
              <a:off x="1255712" y="4322762"/>
              <a:ext cx="192087" cy="192087"/>
            </a:xfrm>
            <a:prstGeom prst="ellipse">
              <a:avLst/>
            </a:prstGeom>
            <a:gradFill>
              <a:gsLst>
                <a:gs pos="0">
                  <a:schemeClr val="dk2"/>
                </a:gs>
                <a:gs pos="100000">
                  <a:schemeClr val="dk1"/>
                </a:gs>
              </a:gsLst>
              <a:lin ang="189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19" name="Shape 119"/>
          <p:cNvSpPr txBox="1"/>
          <p:nvPr>
            <p:ph type="title"/>
          </p:nvPr>
        </p:nvSpPr>
        <p:spPr>
          <a:xfrm>
            <a:off x="457200" y="277812"/>
            <a:ext cx="8229600" cy="1139825"/>
          </a:xfrm>
          <a:prstGeom prst="rect">
            <a:avLst/>
          </a:prstGeom>
          <a:noFill/>
          <a:ln>
            <a:noFill/>
          </a:ln>
        </p:spPr>
        <p:txBody>
          <a:bodyPr anchorCtr="1" anchor="ctr" bIns="91425" lIns="91425" rIns="91425" tIns="91425"/>
          <a:lstStyle>
            <a:lvl1pPr indent="0" lvl="0" marL="0" marR="0" rtl="0" algn="ctr">
              <a:spcBef>
                <a:spcPts val="0"/>
              </a:spcBef>
              <a:spcAft>
                <a:spcPts val="0"/>
              </a:spcAft>
              <a:defRPr b="0" i="0" sz="4400" u="none" cap="none" strike="noStrike">
                <a:solidFill>
                  <a:schemeClr val="lt2"/>
                </a:solidFill>
                <a:latin typeface="Arial"/>
                <a:ea typeface="Arial"/>
                <a:cs typeface="Arial"/>
                <a:sym typeface="Arial"/>
              </a:defRPr>
            </a:lvl1pPr>
            <a:lvl2pPr indent="0" lvl="1" marL="0" marR="0" rtl="0" algn="ctr">
              <a:spcBef>
                <a:spcPts val="0"/>
              </a:spcBef>
              <a:spcAft>
                <a:spcPts val="0"/>
              </a:spcAft>
              <a:defRPr b="0" i="0" sz="4400" u="none" cap="none" strike="noStrike">
                <a:solidFill>
                  <a:schemeClr val="lt2"/>
                </a:solidFill>
                <a:latin typeface="Arial"/>
                <a:ea typeface="Arial"/>
                <a:cs typeface="Arial"/>
                <a:sym typeface="Arial"/>
              </a:defRPr>
            </a:lvl2pPr>
            <a:lvl3pPr indent="0" lvl="2" marL="0" marR="0" rtl="0" algn="ctr">
              <a:spcBef>
                <a:spcPts val="0"/>
              </a:spcBef>
              <a:spcAft>
                <a:spcPts val="0"/>
              </a:spcAft>
              <a:defRPr b="0" i="0" sz="4400" u="none" cap="none" strike="noStrike">
                <a:solidFill>
                  <a:schemeClr val="lt2"/>
                </a:solidFill>
                <a:latin typeface="Arial"/>
                <a:ea typeface="Arial"/>
                <a:cs typeface="Arial"/>
                <a:sym typeface="Arial"/>
              </a:defRPr>
            </a:lvl3pPr>
            <a:lvl4pPr indent="0" lvl="3" marL="0" marR="0" rtl="0" algn="ctr">
              <a:spcBef>
                <a:spcPts val="0"/>
              </a:spcBef>
              <a:spcAft>
                <a:spcPts val="0"/>
              </a:spcAft>
              <a:defRPr b="0" i="0" sz="4400" u="none" cap="none" strike="noStrike">
                <a:solidFill>
                  <a:schemeClr val="lt2"/>
                </a:solidFill>
                <a:latin typeface="Arial"/>
                <a:ea typeface="Arial"/>
                <a:cs typeface="Arial"/>
                <a:sym typeface="Arial"/>
              </a:defRPr>
            </a:lvl4pPr>
            <a:lvl5pPr indent="0" lvl="4" marL="0" marR="0" rtl="0" algn="ctr">
              <a:spcBef>
                <a:spcPts val="0"/>
              </a:spcBef>
              <a:spcAft>
                <a:spcPts val="0"/>
              </a:spcAft>
              <a:defRPr b="0" i="0" sz="4400" u="none" cap="none" strike="noStrike">
                <a:solidFill>
                  <a:schemeClr val="lt2"/>
                </a:solidFill>
                <a:latin typeface="Arial"/>
                <a:ea typeface="Arial"/>
                <a:cs typeface="Arial"/>
                <a:sym typeface="Arial"/>
              </a:defRPr>
            </a:lvl5pPr>
            <a:lvl6pPr indent="0" lvl="5" marL="457200" marR="0" rtl="0" algn="ctr">
              <a:spcBef>
                <a:spcPts val="0"/>
              </a:spcBef>
              <a:spcAft>
                <a:spcPts val="0"/>
              </a:spcAft>
              <a:defRPr b="0" i="0" sz="4400" u="none" cap="none" strike="noStrike">
                <a:solidFill>
                  <a:schemeClr val="lt2"/>
                </a:solidFill>
                <a:latin typeface="Arial"/>
                <a:ea typeface="Arial"/>
                <a:cs typeface="Arial"/>
                <a:sym typeface="Arial"/>
              </a:defRPr>
            </a:lvl6pPr>
            <a:lvl7pPr indent="0" lvl="6" marL="914400" marR="0" rtl="0" algn="ctr">
              <a:spcBef>
                <a:spcPts val="0"/>
              </a:spcBef>
              <a:spcAft>
                <a:spcPts val="0"/>
              </a:spcAft>
              <a:defRPr b="0" i="0" sz="4400" u="none" cap="none" strike="noStrike">
                <a:solidFill>
                  <a:schemeClr val="lt2"/>
                </a:solidFill>
                <a:latin typeface="Arial"/>
                <a:ea typeface="Arial"/>
                <a:cs typeface="Arial"/>
                <a:sym typeface="Arial"/>
              </a:defRPr>
            </a:lvl7pPr>
            <a:lvl8pPr indent="0" lvl="7" marL="1371600" marR="0" rtl="0" algn="ctr">
              <a:spcBef>
                <a:spcPts val="0"/>
              </a:spcBef>
              <a:spcAft>
                <a:spcPts val="0"/>
              </a:spcAft>
              <a:defRPr b="0" i="0" sz="4400" u="none" cap="none" strike="noStrike">
                <a:solidFill>
                  <a:schemeClr val="lt2"/>
                </a:solidFill>
                <a:latin typeface="Arial"/>
                <a:ea typeface="Arial"/>
                <a:cs typeface="Arial"/>
                <a:sym typeface="Arial"/>
              </a:defRPr>
            </a:lvl8pPr>
            <a:lvl9pPr indent="0" lvl="8" marL="1828800" marR="0" rtl="0" algn="ctr">
              <a:spcBef>
                <a:spcPts val="0"/>
              </a:spcBef>
              <a:spcAft>
                <a:spcPts val="0"/>
              </a:spcAft>
              <a:defRPr b="0" i="0" sz="4400" u="none" cap="none" strike="noStrike">
                <a:solidFill>
                  <a:schemeClr val="lt2"/>
                </a:solidFill>
                <a:latin typeface="Arial"/>
                <a:ea typeface="Arial"/>
                <a:cs typeface="Arial"/>
                <a:sym typeface="Arial"/>
              </a:defRPr>
            </a:lvl9pPr>
          </a:lstStyle>
          <a:p/>
        </p:txBody>
      </p:sp>
      <p:sp>
        <p:nvSpPr>
          <p:cNvPr id="120" name="Shape 120"/>
          <p:cNvSpPr txBox="1"/>
          <p:nvPr>
            <p:ph idx="1" type="body"/>
          </p:nvPr>
        </p:nvSpPr>
        <p:spPr>
          <a:xfrm>
            <a:off x="457200" y="1600200"/>
            <a:ext cx="8229600" cy="4530724"/>
          </a:xfrm>
          <a:prstGeom prst="rect">
            <a:avLst/>
          </a:prstGeom>
          <a:noFill/>
          <a:ln>
            <a:noFill/>
          </a:ln>
        </p:spPr>
        <p:txBody>
          <a:bodyPr anchorCtr="0" anchor="t" bIns="91425" lIns="91425" rIns="91425" tIns="91425"/>
          <a:lstStyle>
            <a:lvl1pPr indent="-190500" lvl="0" marL="342900" marR="0" rtl="0" algn="l">
              <a:spcBef>
                <a:spcPts val="640"/>
              </a:spcBef>
              <a:spcAft>
                <a:spcPts val="0"/>
              </a:spcAft>
              <a:buClr>
                <a:schemeClr val="hlink"/>
              </a:buClr>
              <a:buFont typeface="Noto Symbol"/>
              <a:buChar char="●"/>
              <a:defRPr b="0" i="0" sz="3200" u="none" cap="none" strike="noStrike">
                <a:solidFill>
                  <a:schemeClr val="lt1"/>
                </a:solidFill>
                <a:latin typeface="Arial"/>
                <a:ea typeface="Arial"/>
                <a:cs typeface="Arial"/>
                <a:sym typeface="Arial"/>
              </a:defRPr>
            </a:lvl1pPr>
            <a:lvl2pPr indent="-152400" lvl="1" marL="742950" marR="0" rtl="0" algn="l">
              <a:spcBef>
                <a:spcPts val="560"/>
              </a:spcBef>
              <a:spcAft>
                <a:spcPts val="0"/>
              </a:spcAft>
              <a:buClr>
                <a:schemeClr val="lt2"/>
              </a:buClr>
              <a:buFont typeface="Noto Symbol"/>
              <a:buChar char="●"/>
              <a:defRPr b="0" i="0" sz="2800" u="none" cap="none" strike="noStrike">
                <a:solidFill>
                  <a:schemeClr val="lt1"/>
                </a:solidFill>
                <a:latin typeface="Arial"/>
                <a:ea typeface="Arial"/>
                <a:cs typeface="Arial"/>
                <a:sym typeface="Arial"/>
              </a:defRPr>
            </a:lvl2pPr>
            <a:lvl3pPr indent="-114300" lvl="2" marL="1143000" marR="0" rtl="0" algn="l">
              <a:spcBef>
                <a:spcPts val="480"/>
              </a:spcBef>
              <a:spcAft>
                <a:spcPts val="0"/>
              </a:spcAft>
              <a:buClr>
                <a:schemeClr val="accent2"/>
              </a:buClr>
              <a:buFont typeface="Noto Symbol"/>
              <a:buChar char="●"/>
              <a:defRPr b="0" i="0" sz="2400" u="none" cap="none" strike="noStrike">
                <a:solidFill>
                  <a:schemeClr val="lt1"/>
                </a:solidFill>
                <a:latin typeface="Arial"/>
                <a:ea typeface="Arial"/>
                <a:cs typeface="Arial"/>
                <a:sym typeface="Arial"/>
              </a:defRPr>
            </a:lvl3pPr>
            <a:lvl4pPr indent="-133350" lvl="3" marL="1600200" marR="0" rtl="0" algn="l">
              <a:spcBef>
                <a:spcPts val="400"/>
              </a:spcBef>
              <a:spcAft>
                <a:spcPts val="0"/>
              </a:spcAft>
              <a:buClr>
                <a:schemeClr val="folHlink"/>
              </a:buClr>
              <a:buFont typeface="Noto Symbol"/>
              <a:buChar char="●"/>
              <a:defRPr b="0" i="0" sz="2000" u="none" cap="none" strike="noStrike">
                <a:solidFill>
                  <a:schemeClr val="lt1"/>
                </a:solidFill>
                <a:latin typeface="Arial"/>
                <a:ea typeface="Arial"/>
                <a:cs typeface="Arial"/>
                <a:sym typeface="Arial"/>
              </a:defRPr>
            </a:lvl4pPr>
            <a:lvl5pPr indent="-133350" lvl="4" marL="20574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5pPr>
            <a:lvl6pPr indent="-133350" lvl="5" marL="25146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6pPr>
            <a:lvl7pPr indent="-133350" lvl="6" marL="29718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7pPr>
            <a:lvl8pPr indent="-133350" lvl="7" marL="34290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8pPr>
            <a:lvl9pPr indent="-133350" lvl="8" marL="3886200" marR="0" rtl="0" algn="l">
              <a:spcBef>
                <a:spcPts val="400"/>
              </a:spcBef>
              <a:spcAft>
                <a:spcPts val="0"/>
              </a:spcAft>
              <a:buClr>
                <a:schemeClr val="lt1"/>
              </a:buClr>
              <a:buFont typeface="Noto Symbol"/>
              <a:buChar char="●"/>
              <a:defRPr b="0" i="0" sz="2000" u="none" cap="none" strike="noStrike">
                <a:solidFill>
                  <a:schemeClr val="lt1"/>
                </a:solidFill>
                <a:latin typeface="Arial"/>
                <a:ea typeface="Arial"/>
                <a:cs typeface="Arial"/>
                <a:sym typeface="Arial"/>
              </a:defRPr>
            </a:lvl9pPr>
          </a:lstStyle>
          <a:p/>
        </p:txBody>
      </p:sp>
      <p:sp>
        <p:nvSpPr>
          <p:cNvPr id="121" name="Shape 121"/>
          <p:cNvSpPr txBox="1"/>
          <p:nvPr>
            <p:ph idx="10" type="dt"/>
          </p:nvPr>
        </p:nvSpPr>
        <p:spPr>
          <a:xfrm>
            <a:off x="838200" y="6245225"/>
            <a:ext cx="1901824" cy="476249"/>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22" name="Shape 122"/>
          <p:cNvSpPr txBox="1"/>
          <p:nvPr>
            <p:ph idx="11" type="ftr"/>
          </p:nvPr>
        </p:nvSpPr>
        <p:spPr>
          <a:xfrm>
            <a:off x="3429000" y="6245225"/>
            <a:ext cx="2895600" cy="476249"/>
          </a:xfrm>
          <a:prstGeom prst="rect">
            <a:avLst/>
          </a:prstGeom>
          <a:noFill/>
          <a:ln>
            <a:noFill/>
          </a:ln>
        </p:spPr>
        <p:txBody>
          <a:bodyPr anchorCtr="0" anchor="t" bIns="91425" lIns="91425" rIns="91425" tIns="91425"/>
          <a:lstStyle>
            <a:lvl1pPr indent="0" lvl="0" marL="0" marR="0" rtl="0" algn="l">
              <a:spcBef>
                <a:spcPts val="0"/>
              </a:spcBef>
              <a:defRPr b="0" i="0" sz="1800" u="none" cap="none" strike="noStrike">
                <a:solidFill>
                  <a:schemeClr val="lt1"/>
                </a:solidFill>
                <a:latin typeface="Arial"/>
                <a:ea typeface="Arial"/>
                <a:cs typeface="Arial"/>
                <a:sym typeface="Arial"/>
              </a:defRPr>
            </a:lvl1pPr>
            <a:lvl2pPr indent="0" lvl="1" marL="457200" marR="0" rtl="0" algn="l">
              <a:spcBef>
                <a:spcPts val="0"/>
              </a:spcBef>
              <a:defRPr b="0" i="0" sz="1800" u="none" cap="none" strike="noStrike">
                <a:solidFill>
                  <a:schemeClr val="lt1"/>
                </a:solidFill>
                <a:latin typeface="Arial"/>
                <a:ea typeface="Arial"/>
                <a:cs typeface="Arial"/>
                <a:sym typeface="Arial"/>
              </a:defRPr>
            </a:lvl2pPr>
            <a:lvl3pPr indent="0" lvl="2" marL="914400" marR="0" rtl="0" algn="l">
              <a:spcBef>
                <a:spcPts val="0"/>
              </a:spcBef>
              <a:defRPr b="0" i="0" sz="1800" u="none" cap="none" strike="noStrike">
                <a:solidFill>
                  <a:schemeClr val="lt1"/>
                </a:solidFill>
                <a:latin typeface="Arial"/>
                <a:ea typeface="Arial"/>
                <a:cs typeface="Arial"/>
                <a:sym typeface="Arial"/>
              </a:defRPr>
            </a:lvl3pPr>
            <a:lvl4pPr indent="0" lvl="3" marL="1371600" marR="0" rtl="0" algn="l">
              <a:spcBef>
                <a:spcPts val="0"/>
              </a:spcBef>
              <a:defRPr b="0" i="0" sz="1800" u="none" cap="none" strike="noStrike">
                <a:solidFill>
                  <a:schemeClr val="lt1"/>
                </a:solidFill>
                <a:latin typeface="Arial"/>
                <a:ea typeface="Arial"/>
                <a:cs typeface="Arial"/>
                <a:sym typeface="Arial"/>
              </a:defRPr>
            </a:lvl4pPr>
            <a:lvl5pPr indent="0" lvl="4" marL="1828800" marR="0" rtl="0" algn="l">
              <a:spcBef>
                <a:spcPts val="0"/>
              </a:spcBef>
              <a:defRPr b="0" i="0" sz="1800" u="none" cap="none" strike="noStrike">
                <a:solidFill>
                  <a:schemeClr val="lt1"/>
                </a:solidFill>
                <a:latin typeface="Arial"/>
                <a:ea typeface="Arial"/>
                <a:cs typeface="Arial"/>
                <a:sym typeface="Arial"/>
              </a:defRPr>
            </a:lvl5pPr>
            <a:lvl6pPr indent="0" lvl="5" marL="2286000" marR="0" rtl="0" algn="l">
              <a:spcBef>
                <a:spcPts val="0"/>
              </a:spcBef>
              <a:defRPr b="0" i="0" sz="1800" u="none" cap="none" strike="noStrike">
                <a:solidFill>
                  <a:schemeClr val="lt1"/>
                </a:solidFill>
                <a:latin typeface="Arial"/>
                <a:ea typeface="Arial"/>
                <a:cs typeface="Arial"/>
                <a:sym typeface="Arial"/>
              </a:defRPr>
            </a:lvl6pPr>
            <a:lvl7pPr indent="0" lvl="6" marL="2743200" marR="0" rtl="0" algn="l">
              <a:spcBef>
                <a:spcPts val="0"/>
              </a:spcBef>
              <a:defRPr b="0" i="0" sz="1800" u="none" cap="none" strike="noStrike">
                <a:solidFill>
                  <a:schemeClr val="lt1"/>
                </a:solidFill>
                <a:latin typeface="Arial"/>
                <a:ea typeface="Arial"/>
                <a:cs typeface="Arial"/>
                <a:sym typeface="Arial"/>
              </a:defRPr>
            </a:lvl7pPr>
            <a:lvl8pPr indent="0" lvl="7" marL="3200400" marR="0" rtl="0" algn="l">
              <a:spcBef>
                <a:spcPts val="0"/>
              </a:spcBef>
              <a:defRPr b="0" i="0" sz="1800" u="none" cap="none" strike="noStrike">
                <a:solidFill>
                  <a:schemeClr val="lt1"/>
                </a:solidFill>
                <a:latin typeface="Arial"/>
                <a:ea typeface="Arial"/>
                <a:cs typeface="Arial"/>
                <a:sym typeface="Arial"/>
              </a:defRPr>
            </a:lvl8pPr>
            <a:lvl9pPr indent="0" lvl="8" marL="3657600" marR="0" rtl="0" algn="l">
              <a:spcBef>
                <a:spcPts val="0"/>
              </a:spcBef>
              <a:defRPr b="0" i="0" sz="1800" u="none" cap="none" strike="noStrike">
                <a:solidFill>
                  <a:schemeClr val="lt1"/>
                </a:solidFill>
                <a:latin typeface="Arial"/>
                <a:ea typeface="Arial"/>
                <a:cs typeface="Arial"/>
                <a:sym typeface="Arial"/>
              </a:defRPr>
            </a:lvl9pPr>
          </a:lstStyle>
          <a:p/>
        </p:txBody>
      </p:sp>
      <p:sp>
        <p:nvSpPr>
          <p:cNvPr id="123" name="Shape 123"/>
          <p:cNvSpPr txBox="1"/>
          <p:nvPr>
            <p:ph idx="12" type="sldNum"/>
          </p:nvPr>
        </p:nvSpPr>
        <p:spPr>
          <a:xfrm>
            <a:off x="6937375" y="6245225"/>
            <a:ext cx="1901824" cy="476249"/>
          </a:xfrm>
          <a:prstGeom prst="rect">
            <a:avLst/>
          </a:prstGeom>
          <a:noFill/>
          <a:ln>
            <a:noFill/>
          </a:ln>
        </p:spPr>
        <p:txBody>
          <a:bodyPr anchorCtr="0" anchor="t" bIns="45700" lIns="91425" rIns="91425" tIns="45700">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59"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0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en.wikipedia.org/wiki/Hydrogen" TargetMode="External"/><Relationship Id="rId4" Type="http://schemas.openxmlformats.org/officeDocument/2006/relationships/hyperlink" Target="http://en.wikipedia.org/wiki/Electronegative" TargetMode="External"/><Relationship Id="rId5" Type="http://schemas.openxmlformats.org/officeDocument/2006/relationships/hyperlink" Target="http://en.wikipedia.org/wiki/Nitrogen" TargetMode="External"/><Relationship Id="rId6" Type="http://schemas.openxmlformats.org/officeDocument/2006/relationships/hyperlink" Target="http://en.wikipedia.org/wiki/Oxygen" TargetMode="External"/><Relationship Id="rId7" Type="http://schemas.openxmlformats.org/officeDocument/2006/relationships/hyperlink" Target="http://en.wikipedia.org/wiki/Fluorine" TargetMode="External"/><Relationship Id="rId8" Type="http://schemas.openxmlformats.org/officeDocument/2006/relationships/image" Target="../media/image0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0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en.wikipedia.org/wiki/Wat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www.visionlearning.com/library/pop_glossary_term.php?oid=1548&amp;l=" TargetMode="External"/><Relationship Id="rId4" Type="http://schemas.openxmlformats.org/officeDocument/2006/relationships/hyperlink" Target="C:\Documents and Settings\smack\Desktop\9th Grade\A link between atoms.  See ionic bond and covalent bond."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04.jpg"/><Relationship Id="rId4" Type="http://schemas.openxmlformats.org/officeDocument/2006/relationships/image" Target="../media/image05.png"/><Relationship Id="rId5" Type="http://schemas.openxmlformats.org/officeDocument/2006/relationships/image" Target="../media/image0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0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ctrTitle"/>
          </p:nvPr>
        </p:nvSpPr>
        <p:spPr>
          <a:xfrm>
            <a:off x="685800" y="1295400"/>
            <a:ext cx="7772400" cy="2743199"/>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800" u="none" cap="none" strike="noStrike">
                <a:solidFill>
                  <a:schemeClr val="lt2"/>
                </a:solidFill>
                <a:latin typeface="Arial"/>
                <a:ea typeface="Arial"/>
                <a:cs typeface="Arial"/>
                <a:sym typeface="Arial"/>
              </a:rPr>
              <a:t>Chemical Bonding</a:t>
            </a:r>
            <a:br>
              <a:rPr b="0" i="0" lang="en-US" sz="4800" u="none" cap="none" strike="noStrike">
                <a:solidFill>
                  <a:schemeClr val="lt2"/>
                </a:solidFill>
                <a:latin typeface="Arial"/>
                <a:ea typeface="Arial"/>
                <a:cs typeface="Arial"/>
                <a:sym typeface="Arial"/>
              </a:rPr>
            </a:br>
            <a:br>
              <a:rPr b="0" i="0" lang="en-US" sz="4800" u="none" cap="none" strike="noStrike">
                <a:solidFill>
                  <a:schemeClr val="lt2"/>
                </a:solidFill>
                <a:latin typeface="Arial"/>
                <a:ea typeface="Arial"/>
                <a:cs typeface="Arial"/>
                <a:sym typeface="Arial"/>
              </a:rPr>
            </a:br>
            <a:r>
              <a:rPr b="0" i="0" lang="en-US" sz="3600" u="none" cap="none" strike="noStrike">
                <a:solidFill>
                  <a:schemeClr val="lt2"/>
                </a:solidFill>
                <a:latin typeface="Arial"/>
                <a:ea typeface="Arial"/>
                <a:cs typeface="Arial"/>
                <a:sym typeface="Arial"/>
              </a:rPr>
              <a:t>It holds us all together</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0" name="Shape 190"/>
        <p:cNvGrpSpPr/>
        <p:nvPr/>
      </p:nvGrpSpPr>
      <p:grpSpPr>
        <a:xfrm>
          <a:off x="0" y="0"/>
          <a:ext cx="0" cy="0"/>
          <a:chOff x="0" y="0"/>
          <a:chExt cx="0" cy="0"/>
        </a:xfrm>
      </p:grpSpPr>
      <p:sp>
        <p:nvSpPr>
          <p:cNvPr id="191" name="Shape 191"/>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Covalent Molecules</a:t>
            </a:r>
          </a:p>
        </p:txBody>
      </p:sp>
      <p:sp>
        <p:nvSpPr>
          <p:cNvPr id="192" name="Shape 192"/>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Unlike ionic compounds, covalent molecules are </a:t>
            </a:r>
            <a:r>
              <a:rPr b="0" i="0" lang="en-US" sz="3200" u="none" cap="none" strike="noStrike">
                <a:solidFill>
                  <a:schemeClr val="accent1"/>
                </a:solidFill>
                <a:latin typeface="Arial"/>
                <a:ea typeface="Arial"/>
                <a:cs typeface="Arial"/>
                <a:sym typeface="Arial"/>
              </a:rPr>
              <a:t>true molecules</a:t>
            </a:r>
            <a:r>
              <a:rPr b="0" i="0" lang="en-US" sz="3200" u="none" cap="none" strike="noStrike">
                <a:solidFill>
                  <a:schemeClr val="lt1"/>
                </a:solidFill>
                <a:latin typeface="Arial"/>
                <a:ea typeface="Arial"/>
                <a:cs typeface="Arial"/>
                <a:sym typeface="Arial"/>
              </a:rPr>
              <a:t>. </a:t>
            </a: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Because electrons are shared in covalent molecules, </a:t>
            </a:r>
            <a:r>
              <a:rPr b="0" i="0" lang="en-US" sz="3200" u="none" cap="none" strike="noStrike">
                <a:solidFill>
                  <a:srgbClr val="FF6600"/>
                </a:solidFill>
                <a:latin typeface="Arial"/>
                <a:ea typeface="Arial"/>
                <a:cs typeface="Arial"/>
                <a:sym typeface="Arial"/>
              </a:rPr>
              <a:t>no ionic charges</a:t>
            </a:r>
            <a:r>
              <a:rPr b="0" i="0" lang="en-US" sz="3200" u="none" cap="none" strike="noStrike">
                <a:solidFill>
                  <a:schemeClr val="lt1"/>
                </a:solidFill>
                <a:latin typeface="Arial"/>
                <a:ea typeface="Arial"/>
                <a:cs typeface="Arial"/>
                <a:sym typeface="Arial"/>
              </a:rPr>
              <a:t> are formed.  </a:t>
            </a: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So covalent molecules are not  strongly attracted to one another, and so covalent molecules </a:t>
            </a:r>
            <a:r>
              <a:rPr b="0" i="0" lang="en-US" sz="3200" u="none" cap="none" strike="noStrike">
                <a:solidFill>
                  <a:schemeClr val="accent1"/>
                </a:solidFill>
                <a:latin typeface="Arial"/>
                <a:ea typeface="Arial"/>
                <a:cs typeface="Arial"/>
                <a:sym typeface="Arial"/>
              </a:rPr>
              <a:t>move about freely</a:t>
            </a:r>
            <a:r>
              <a:rPr b="0" i="0" lang="en-US" sz="3200" u="none" cap="none" strike="noStrike">
                <a:solidFill>
                  <a:schemeClr val="lt1"/>
                </a:solidFill>
                <a:latin typeface="Arial"/>
                <a:ea typeface="Arial"/>
                <a:cs typeface="Arial"/>
                <a:sym typeface="Arial"/>
              </a:rPr>
              <a:t> and tend to exist as </a:t>
            </a:r>
            <a:r>
              <a:rPr b="0" i="0" lang="en-US" sz="3200" u="none" cap="none" strike="noStrike">
                <a:solidFill>
                  <a:schemeClr val="accent2"/>
                </a:solidFill>
                <a:latin typeface="Arial"/>
                <a:ea typeface="Arial"/>
                <a:cs typeface="Arial"/>
                <a:sym typeface="Arial"/>
              </a:rPr>
              <a:t>liquids</a:t>
            </a:r>
            <a:r>
              <a:rPr b="0" i="0" lang="en-US" sz="3200" u="none" cap="none" strike="noStrike">
                <a:solidFill>
                  <a:schemeClr val="lt1"/>
                </a:solidFill>
                <a:latin typeface="Arial"/>
                <a:ea typeface="Arial"/>
                <a:cs typeface="Arial"/>
                <a:sym typeface="Arial"/>
              </a:rPr>
              <a:t> or </a:t>
            </a:r>
            <a:r>
              <a:rPr b="0" i="0" lang="en-US" sz="3200" u="none" cap="none" strike="noStrike">
                <a:solidFill>
                  <a:srgbClr val="99FF99"/>
                </a:solidFill>
                <a:latin typeface="Arial"/>
                <a:ea typeface="Arial"/>
                <a:cs typeface="Arial"/>
                <a:sym typeface="Arial"/>
              </a:rPr>
              <a:t>gases</a:t>
            </a:r>
            <a:r>
              <a:rPr b="0" i="0" lang="en-US" sz="3200" u="none" cap="none" strike="noStrike">
                <a:solidFill>
                  <a:schemeClr val="lt1"/>
                </a:solidFill>
                <a:latin typeface="Arial"/>
                <a:ea typeface="Arial"/>
                <a:cs typeface="Arial"/>
                <a:sym typeface="Arial"/>
              </a:rPr>
              <a:t> at room temperature.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Lewis Dot Structures:</a:t>
            </a:r>
          </a:p>
        </p:txBody>
      </p:sp>
      <p:sp>
        <p:nvSpPr>
          <p:cNvPr id="198" name="Shape 198"/>
          <p:cNvSpPr txBox="1"/>
          <p:nvPr>
            <p:ph idx="1" type="body"/>
          </p:nvPr>
        </p:nvSpPr>
        <p:spPr>
          <a:xfrm>
            <a:off x="457200" y="1600200"/>
            <a:ext cx="2971799" cy="4530724"/>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the element symbol surrounded by dots that represent the valence electrons. </a:t>
            </a:r>
          </a:p>
          <a:p>
            <a:pPr indent="0" lvl="0" marL="0" marR="0" rtl="0" algn="l">
              <a:lnSpc>
                <a:spcPct val="90000"/>
              </a:lnSpc>
              <a:spcBef>
                <a:spcPts val="64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 </a:t>
            </a:r>
          </a:p>
        </p:txBody>
      </p:sp>
      <p:pic>
        <p:nvPicPr>
          <p:cNvPr id="199" name="Shape 199"/>
          <p:cNvPicPr preferRelativeResize="0"/>
          <p:nvPr/>
        </p:nvPicPr>
        <p:blipFill rotWithShape="1">
          <a:blip r:embed="rId3">
            <a:alphaModFix/>
          </a:blip>
          <a:srcRect b="0" l="0" r="0" t="0"/>
          <a:stretch/>
        </p:blipFill>
        <p:spPr>
          <a:xfrm>
            <a:off x="3379787" y="1676400"/>
            <a:ext cx="5419724" cy="413384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3" name="Shape 203"/>
        <p:cNvGrpSpPr/>
        <p:nvPr/>
      </p:nvGrpSpPr>
      <p:grpSpPr>
        <a:xfrm>
          <a:off x="0" y="0"/>
          <a:ext cx="0" cy="0"/>
          <a:chOff x="0" y="0"/>
          <a:chExt cx="0" cy="0"/>
        </a:xfrm>
      </p:grpSpPr>
      <p:sp>
        <p:nvSpPr>
          <p:cNvPr id="204" name="Shape 204"/>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Hydrogen Bonding</a:t>
            </a:r>
          </a:p>
        </p:txBody>
      </p:sp>
      <p:sp>
        <p:nvSpPr>
          <p:cNvPr id="205" name="Shape 205"/>
          <p:cNvSpPr txBox="1"/>
          <p:nvPr>
            <p:ph idx="1" type="body"/>
          </p:nvPr>
        </p:nvSpPr>
        <p:spPr>
          <a:xfrm>
            <a:off x="457200" y="3810000"/>
            <a:ext cx="8229600" cy="2320924"/>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A </a:t>
            </a:r>
            <a:r>
              <a:rPr b="1" i="0" lang="en-US" sz="3200" u="none" cap="none" strike="noStrike">
                <a:solidFill>
                  <a:schemeClr val="lt1"/>
                </a:solidFill>
                <a:latin typeface="Arial"/>
                <a:ea typeface="Arial"/>
                <a:cs typeface="Arial"/>
                <a:sym typeface="Arial"/>
              </a:rPr>
              <a:t>hydrogen bond</a:t>
            </a:r>
            <a:r>
              <a:rPr b="0" i="0" lang="en-US" sz="3200" u="none" cap="none" strike="noStrike">
                <a:solidFill>
                  <a:schemeClr val="lt1"/>
                </a:solidFill>
                <a:latin typeface="Arial"/>
                <a:ea typeface="Arial"/>
                <a:cs typeface="Arial"/>
                <a:sym typeface="Arial"/>
              </a:rPr>
              <a:t> is the attractive force between a </a:t>
            </a:r>
            <a:r>
              <a:rPr b="0" i="0" lang="en-US" sz="3200" u="sng" cap="none" strike="noStrike">
                <a:solidFill>
                  <a:schemeClr val="hlink"/>
                </a:solidFill>
                <a:latin typeface="Arial"/>
                <a:ea typeface="Arial"/>
                <a:cs typeface="Arial"/>
                <a:sym typeface="Arial"/>
                <a:hlinkClick r:id="rId3"/>
              </a:rPr>
              <a:t>hydrogen</a:t>
            </a:r>
            <a:r>
              <a:rPr b="0" i="0" lang="en-US" sz="3200" u="none" cap="none" strike="noStrike">
                <a:solidFill>
                  <a:schemeClr val="lt1"/>
                </a:solidFill>
                <a:latin typeface="Arial"/>
                <a:ea typeface="Arial"/>
                <a:cs typeface="Arial"/>
                <a:sym typeface="Arial"/>
              </a:rPr>
              <a:t> is the attractive force between a hydrogen atom (with low electronegativity) and an </a:t>
            </a:r>
            <a:r>
              <a:rPr b="0" i="0" lang="en-US" sz="3200" u="sng" cap="none" strike="noStrike">
                <a:solidFill>
                  <a:schemeClr val="hlink"/>
                </a:solidFill>
                <a:latin typeface="Arial"/>
                <a:ea typeface="Arial"/>
                <a:cs typeface="Arial"/>
                <a:sym typeface="Arial"/>
                <a:hlinkClick r:id="rId4"/>
              </a:rPr>
              <a:t>electronegative</a:t>
            </a:r>
            <a:r>
              <a:rPr b="0" i="0" lang="en-US" sz="3200" u="none" cap="none" strike="noStrike">
                <a:solidFill>
                  <a:schemeClr val="lt1"/>
                </a:solidFill>
                <a:latin typeface="Arial"/>
                <a:ea typeface="Arial"/>
                <a:cs typeface="Arial"/>
                <a:sym typeface="Arial"/>
              </a:rPr>
              <a:t> is the attractive force between a hydrogen atom (with low electronegativity) and an electronegative atom such as </a:t>
            </a:r>
            <a:r>
              <a:rPr b="0" i="0" lang="en-US" sz="3200" u="sng" cap="none" strike="noStrike">
                <a:solidFill>
                  <a:schemeClr val="hlink"/>
                </a:solidFill>
                <a:latin typeface="Arial"/>
                <a:ea typeface="Arial"/>
                <a:cs typeface="Arial"/>
                <a:sym typeface="Arial"/>
                <a:hlinkClick r:id="rId5"/>
              </a:rPr>
              <a:t>nitrogen</a:t>
            </a:r>
            <a:r>
              <a:rPr b="0" i="0" lang="en-US" sz="3200" u="none" cap="none" strike="noStrike">
                <a:solidFill>
                  <a:schemeClr val="lt1"/>
                </a:solidFill>
                <a:latin typeface="Arial"/>
                <a:ea typeface="Arial"/>
                <a:cs typeface="Arial"/>
                <a:sym typeface="Arial"/>
              </a:rPr>
              <a:t> is the attractive force between a hydrogen atom (with low electronegativity) and an electronegative atom such as nitrogen, </a:t>
            </a:r>
            <a:r>
              <a:rPr b="0" i="0" lang="en-US" sz="3200" u="sng" cap="none" strike="noStrike">
                <a:solidFill>
                  <a:schemeClr val="hlink"/>
                </a:solidFill>
                <a:latin typeface="Arial"/>
                <a:ea typeface="Arial"/>
                <a:cs typeface="Arial"/>
                <a:sym typeface="Arial"/>
                <a:hlinkClick r:id="rId6"/>
              </a:rPr>
              <a:t>oxygen</a:t>
            </a:r>
            <a:r>
              <a:rPr b="0" i="0" lang="en-US" sz="3200" u="none" cap="none" strike="noStrike">
                <a:solidFill>
                  <a:schemeClr val="lt1"/>
                </a:solidFill>
                <a:latin typeface="Arial"/>
                <a:ea typeface="Arial"/>
                <a:cs typeface="Arial"/>
                <a:sym typeface="Arial"/>
              </a:rPr>
              <a:t> is the attractive force between a hydrogen atom (with low electronegativity) and an electronegative atom such as nitrogen, oxygen, or </a:t>
            </a:r>
            <a:r>
              <a:rPr b="0" i="0" lang="en-US" sz="3200" u="sng" cap="none" strike="noStrike">
                <a:solidFill>
                  <a:schemeClr val="hlink"/>
                </a:solidFill>
                <a:latin typeface="Arial"/>
                <a:ea typeface="Arial"/>
                <a:cs typeface="Arial"/>
                <a:sym typeface="Arial"/>
                <a:hlinkClick r:id="rId7"/>
              </a:rPr>
              <a:t>fluorine</a:t>
            </a:r>
            <a:r>
              <a:rPr b="0" i="0" lang="en-US" sz="3200" u="none" cap="none" strike="noStrike">
                <a:solidFill>
                  <a:schemeClr val="lt1"/>
                </a:solidFill>
                <a:latin typeface="Arial"/>
                <a:ea typeface="Arial"/>
                <a:cs typeface="Arial"/>
                <a:sym typeface="Arial"/>
              </a:rPr>
              <a:t>.</a:t>
            </a:r>
          </a:p>
          <a:p>
            <a:pPr indent="0" lvl="0" marL="0" marR="0" rtl="0" algn="l">
              <a:lnSpc>
                <a:spcPct val="100000"/>
              </a:lnSpc>
              <a:spcBef>
                <a:spcPts val="640"/>
              </a:spcBef>
              <a:spcAft>
                <a:spcPts val="0"/>
              </a:spcAft>
              <a:buClr>
                <a:schemeClr val="hlink"/>
              </a:buClr>
              <a:buSzPct val="25000"/>
              <a:buFont typeface="Noto Symbol"/>
              <a:buNone/>
            </a:pPr>
            <a:r>
              <a:rPr b="0" i="0" lang="en-US" sz="2000" u="none" cap="none" strike="noStrike">
                <a:solidFill>
                  <a:schemeClr val="lt1"/>
                </a:solidFill>
                <a:latin typeface="Arial"/>
                <a:ea typeface="Arial"/>
                <a:cs typeface="Arial"/>
                <a:sym typeface="Arial"/>
              </a:rPr>
              <a:t>No electrons, in-between molecules not atoms, no physical connections</a:t>
            </a:r>
            <a:r>
              <a:rPr b="0" i="0" lang="en-US" sz="3200" u="none" cap="none" strike="noStrike">
                <a:solidFill>
                  <a:schemeClr val="lt1"/>
                </a:solidFill>
                <a:latin typeface="Arial"/>
                <a:ea typeface="Arial"/>
                <a:cs typeface="Arial"/>
                <a:sym typeface="Arial"/>
              </a:rPr>
              <a:t> </a:t>
            </a:r>
          </a:p>
        </p:txBody>
      </p:sp>
      <p:pic>
        <p:nvPicPr>
          <p:cNvPr id="206" name="Shape 206"/>
          <p:cNvPicPr preferRelativeResize="0"/>
          <p:nvPr/>
        </p:nvPicPr>
        <p:blipFill rotWithShape="1">
          <a:blip r:embed="rId8">
            <a:alphaModFix/>
          </a:blip>
          <a:srcRect b="0" l="0" r="0" t="0"/>
          <a:stretch/>
        </p:blipFill>
        <p:spPr>
          <a:xfrm>
            <a:off x="2971800" y="1371600"/>
            <a:ext cx="3124199" cy="2352674"/>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0" name="Shape 210"/>
        <p:cNvGrpSpPr/>
        <p:nvPr/>
      </p:nvGrpSpPr>
      <p:grpSpPr>
        <a:xfrm>
          <a:off x="0" y="0"/>
          <a:ext cx="0" cy="0"/>
          <a:chOff x="0" y="0"/>
          <a:chExt cx="0" cy="0"/>
        </a:xfrm>
      </p:grpSpPr>
      <p:sp>
        <p:nvSpPr>
          <p:cNvPr id="211" name="Shape 211"/>
          <p:cNvSpPr txBox="1"/>
          <p:nvPr>
            <p:ph type="title"/>
          </p:nvPr>
        </p:nvSpPr>
        <p:spPr>
          <a:xfrm>
            <a:off x="457200" y="228600"/>
            <a:ext cx="8385174" cy="1431924"/>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000" u="none" cap="none" strike="noStrike">
                <a:solidFill>
                  <a:schemeClr val="lt2"/>
                </a:solidFill>
                <a:latin typeface="Arial"/>
                <a:ea typeface="Arial"/>
                <a:cs typeface="Arial"/>
                <a:sym typeface="Arial"/>
              </a:rPr>
              <a:t>Hydrogen Bonding Example: the water molecule</a:t>
            </a:r>
          </a:p>
        </p:txBody>
      </p:sp>
      <p:sp>
        <p:nvSpPr>
          <p:cNvPr id="212" name="Shape 212"/>
          <p:cNvSpPr txBox="1"/>
          <p:nvPr>
            <p:ph idx="1" type="body"/>
          </p:nvPr>
        </p:nvSpPr>
        <p:spPr>
          <a:xfrm>
            <a:off x="838200" y="1905000"/>
            <a:ext cx="3927474" cy="41909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t/>
            </a:r>
            <a:endParaRPr b="0" i="0" sz="1800" u="none" cap="none" strike="noStrike">
              <a:solidFill>
                <a:schemeClr val="lt1"/>
              </a:solidFill>
              <a:latin typeface="Arial"/>
              <a:ea typeface="Arial"/>
              <a:cs typeface="Arial"/>
              <a:sym typeface="Arial"/>
            </a:endParaRPr>
          </a:p>
        </p:txBody>
      </p:sp>
      <p:sp>
        <p:nvSpPr>
          <p:cNvPr id="213" name="Shape 213"/>
          <p:cNvSpPr txBox="1"/>
          <p:nvPr>
            <p:ph idx="1" type="body"/>
          </p:nvPr>
        </p:nvSpPr>
        <p:spPr>
          <a:xfrm>
            <a:off x="4419600" y="1752600"/>
            <a:ext cx="4425949" cy="51053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0" i="0" lang="en-US" sz="2600" u="none" cap="none" strike="noStrike">
                <a:solidFill>
                  <a:schemeClr val="lt1"/>
                </a:solidFill>
                <a:latin typeface="Arial"/>
                <a:ea typeface="Arial"/>
                <a:cs typeface="Arial"/>
                <a:sym typeface="Arial"/>
              </a:rPr>
              <a:t>Oxygen is very </a:t>
            </a:r>
            <a:r>
              <a:rPr b="0" i="0" lang="en-US" sz="2600" u="none" cap="none" strike="noStrike">
                <a:solidFill>
                  <a:srgbClr val="FF6600"/>
                </a:solidFill>
                <a:latin typeface="Arial"/>
                <a:ea typeface="Arial"/>
                <a:cs typeface="Arial"/>
                <a:sym typeface="Arial"/>
              </a:rPr>
              <a:t>electronegative</a:t>
            </a:r>
            <a:r>
              <a:rPr b="0" i="0" lang="en-US" sz="2600" u="none" cap="none" strike="noStrike">
                <a:solidFill>
                  <a:schemeClr val="lt1"/>
                </a:solidFill>
                <a:latin typeface="Arial"/>
                <a:ea typeface="Arial"/>
                <a:cs typeface="Arial"/>
                <a:sym typeface="Arial"/>
              </a:rPr>
              <a:t>, so it pulls more electron (and their negative charges) towards it’s end of the molecule</a:t>
            </a:r>
          </a:p>
          <a:p>
            <a:pPr indent="-342900" lvl="0" marL="342900" marR="0" rtl="0" algn="l">
              <a:lnSpc>
                <a:spcPct val="100000"/>
              </a:lnSpc>
              <a:spcBef>
                <a:spcPts val="520"/>
              </a:spcBef>
              <a:spcAft>
                <a:spcPts val="0"/>
              </a:spcAft>
              <a:buClr>
                <a:schemeClr val="hlink"/>
              </a:buClr>
              <a:buSzPct val="75000"/>
              <a:buFont typeface="Noto Symbol"/>
              <a:buChar char="●"/>
            </a:pPr>
            <a:r>
              <a:rPr b="0" i="0" lang="en-US" sz="2600" u="none" cap="none" strike="noStrike">
                <a:solidFill>
                  <a:schemeClr val="lt1"/>
                </a:solidFill>
                <a:latin typeface="Arial"/>
                <a:ea typeface="Arial"/>
                <a:cs typeface="Arial"/>
                <a:sym typeface="Arial"/>
              </a:rPr>
              <a:t>Therefore each slightly positive H is attracted to another slightly negative O</a:t>
            </a:r>
          </a:p>
          <a:p>
            <a:pPr indent="-342900" lvl="0" marL="342900" marR="0" rtl="0" algn="l">
              <a:lnSpc>
                <a:spcPct val="100000"/>
              </a:lnSpc>
              <a:spcBef>
                <a:spcPts val="520"/>
              </a:spcBef>
              <a:spcAft>
                <a:spcPts val="0"/>
              </a:spcAft>
              <a:buClr>
                <a:schemeClr val="hlink"/>
              </a:buClr>
              <a:buSzPct val="75000"/>
              <a:buFont typeface="Noto Symbol"/>
              <a:buChar char="●"/>
            </a:pPr>
            <a:r>
              <a:rPr b="0" i="0" lang="en-US" sz="2600" u="none" cap="none" strike="noStrike">
                <a:solidFill>
                  <a:schemeClr val="lt1"/>
                </a:solidFill>
                <a:latin typeface="Arial"/>
                <a:ea typeface="Arial"/>
                <a:cs typeface="Arial"/>
                <a:sym typeface="Arial"/>
              </a:rPr>
              <a:t>Like a “mini” ionic bond!</a:t>
            </a:r>
          </a:p>
          <a:p>
            <a:pPr indent="-342900" lvl="0" marL="342900" marR="0" rtl="0" algn="l">
              <a:lnSpc>
                <a:spcPct val="100000"/>
              </a:lnSpc>
              <a:spcBef>
                <a:spcPts val="520"/>
              </a:spcBef>
              <a:spcAft>
                <a:spcPts val="0"/>
              </a:spcAft>
              <a:buClr>
                <a:schemeClr val="hlink"/>
              </a:buClr>
              <a:buSzPct val="75000"/>
              <a:buFont typeface="Noto Symbol"/>
              <a:buChar char="●"/>
            </a:pPr>
            <a:r>
              <a:rPr b="0" i="0" lang="en-US" sz="2600" u="none" cap="none" strike="noStrike">
                <a:solidFill>
                  <a:schemeClr val="lt1"/>
                </a:solidFill>
                <a:latin typeface="Arial"/>
                <a:ea typeface="Arial"/>
                <a:cs typeface="Arial"/>
                <a:sym typeface="Arial"/>
              </a:rPr>
              <a:t>Watch this video:</a:t>
            </a:r>
          </a:p>
          <a:p>
            <a:pPr indent="-342900" lvl="0" marL="342900" marR="0" rtl="0" algn="l">
              <a:lnSpc>
                <a:spcPct val="100000"/>
              </a:lnSpc>
              <a:spcBef>
                <a:spcPts val="240"/>
              </a:spcBef>
              <a:spcAft>
                <a:spcPts val="0"/>
              </a:spcAft>
              <a:buClr>
                <a:schemeClr val="hlink"/>
              </a:buClr>
              <a:buSzPct val="25000"/>
              <a:buFont typeface="Noto Symbol"/>
              <a:buNone/>
            </a:pPr>
            <a:r>
              <a:rPr b="0" i="0" lang="en-US" sz="1200" u="none" cap="none" strike="noStrike">
                <a:solidFill>
                  <a:schemeClr val="lt1"/>
                </a:solidFill>
                <a:latin typeface="Arial"/>
                <a:ea typeface="Arial"/>
                <a:cs typeface="Arial"/>
                <a:sym typeface="Arial"/>
              </a:rPr>
              <a:t>http://www.clearbiology.com/water-molecule-worksheet/</a:t>
            </a:r>
          </a:p>
        </p:txBody>
      </p:sp>
      <p:sp>
        <p:nvSpPr>
          <p:cNvPr descr="Z" id="214" name="Shape 214"/>
          <p:cNvSpPr txBox="1"/>
          <p:nvPr/>
        </p:nvSpPr>
        <p:spPr>
          <a:xfrm>
            <a:off x="155575" y="46036"/>
            <a:ext cx="3047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descr="Z" id="215" name="Shape 215"/>
          <p:cNvSpPr txBox="1"/>
          <p:nvPr/>
        </p:nvSpPr>
        <p:spPr>
          <a:xfrm>
            <a:off x="155575" y="46036"/>
            <a:ext cx="3047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descr="Z" id="216" name="Shape 216"/>
          <p:cNvSpPr txBox="1"/>
          <p:nvPr/>
        </p:nvSpPr>
        <p:spPr>
          <a:xfrm>
            <a:off x="4419600" y="3276600"/>
            <a:ext cx="3047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descr="H2OH-bond" id="217" name="Shape 217"/>
          <p:cNvPicPr preferRelativeResize="0"/>
          <p:nvPr/>
        </p:nvPicPr>
        <p:blipFill rotWithShape="1">
          <a:blip r:embed="rId3">
            <a:alphaModFix/>
          </a:blip>
          <a:srcRect b="0" l="0" r="0" t="0"/>
          <a:stretch/>
        </p:blipFill>
        <p:spPr>
          <a:xfrm>
            <a:off x="381000" y="1752600"/>
            <a:ext cx="3651250" cy="48006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1" name="Shape 221"/>
        <p:cNvGrpSpPr/>
        <p:nvPr/>
      </p:nvGrpSpPr>
      <p:grpSpPr>
        <a:xfrm>
          <a:off x="0" y="0"/>
          <a:ext cx="0" cy="0"/>
          <a:chOff x="0" y="0"/>
          <a:chExt cx="0" cy="0"/>
        </a:xfrm>
      </p:grpSpPr>
      <p:sp>
        <p:nvSpPr>
          <p:cNvPr id="222" name="Shape 222"/>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More about hydrogen bonds . . . </a:t>
            </a:r>
          </a:p>
        </p:txBody>
      </p:sp>
      <p:sp>
        <p:nvSpPr>
          <p:cNvPr id="223" name="Shape 223"/>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Hydrogen bonds are BETWEEN covalently bonded molecules – very different from ionic and covalent bonds!</a:t>
            </a: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weaker than intra-molecular bonds like covalent and ionic</a:t>
            </a: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hydrogen bonding is responsible for the high boiling point of </a:t>
            </a:r>
            <a:r>
              <a:rPr b="0" i="0" lang="en-US" sz="3200" u="sng" cap="none" strike="noStrike">
                <a:solidFill>
                  <a:schemeClr val="hlink"/>
                </a:solidFill>
                <a:latin typeface="Arial"/>
                <a:ea typeface="Arial"/>
                <a:cs typeface="Arial"/>
                <a:sym typeface="Arial"/>
                <a:hlinkClick r:id="rId3"/>
              </a:rPr>
              <a:t>water</a:t>
            </a:r>
            <a:r>
              <a:rPr b="0" i="0" lang="en-US" sz="3200" u="none" cap="none" strike="noStrike">
                <a:solidFill>
                  <a:schemeClr val="lt1"/>
                </a:solidFill>
                <a:latin typeface="Arial"/>
                <a:ea typeface="Arial"/>
                <a:cs typeface="Arial"/>
                <a:sym typeface="Arial"/>
              </a:rPr>
              <a:t> (100 °C) compared to the other similar molecules that have no hydrogen bonds.  Powerful attraction!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i="0" lang="en-US" sz="4400" u="none" cap="none" strike="noStrike">
                <a:solidFill>
                  <a:schemeClr val="lt2"/>
                </a:solidFill>
                <a:latin typeface="Arial"/>
                <a:ea typeface="Arial"/>
                <a:cs typeface="Arial"/>
                <a:sym typeface="Arial"/>
              </a:rPr>
              <a:t>Chemical Bonding</a:t>
            </a:r>
          </a:p>
        </p:txBody>
      </p:sp>
      <p:sp>
        <p:nvSpPr>
          <p:cNvPr id="141" name="Shape 141"/>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1" i="0" lang="en-US" sz="2800" u="none" cap="none" strike="noStrike">
                <a:solidFill>
                  <a:schemeClr val="lt1"/>
                </a:solidFill>
                <a:latin typeface="Arial"/>
                <a:ea typeface="Arial"/>
                <a:cs typeface="Arial"/>
                <a:sym typeface="Arial"/>
              </a:rPr>
              <a:t>Think about it … just 26 letters make up over 1 MILLION English words!!</a:t>
            </a:r>
          </a:p>
          <a:p>
            <a:pPr indent="-342900" lvl="0" marL="342900" marR="0" rtl="0" algn="l">
              <a:lnSpc>
                <a:spcPct val="100000"/>
              </a:lnSpc>
              <a:spcBef>
                <a:spcPts val="560"/>
              </a:spcBef>
              <a:spcAft>
                <a:spcPts val="0"/>
              </a:spcAft>
              <a:buClr>
                <a:schemeClr val="hlink"/>
              </a:buClr>
              <a:buSzPct val="75000"/>
              <a:buFont typeface="Noto Symbol"/>
              <a:buNone/>
            </a:pPr>
            <a:r>
              <a:t/>
            </a:r>
            <a:endParaRPr b="1" i="0" sz="2800" u="none" cap="none" strike="noStrike">
              <a:solidFill>
                <a:schemeClr val="lt1"/>
              </a:solidFill>
              <a:latin typeface="Arial"/>
              <a:ea typeface="Arial"/>
              <a:cs typeface="Arial"/>
              <a:sym typeface="Arial"/>
            </a:endParaRPr>
          </a:p>
          <a:p>
            <a:pPr indent="-342900" lvl="0" marL="342900" marR="0" rtl="0" algn="l">
              <a:lnSpc>
                <a:spcPct val="100000"/>
              </a:lnSpc>
              <a:spcBef>
                <a:spcPts val="560"/>
              </a:spcBef>
              <a:spcAft>
                <a:spcPts val="0"/>
              </a:spcAft>
              <a:buClr>
                <a:schemeClr val="hlink"/>
              </a:buClr>
              <a:buSzPct val="75000"/>
              <a:buFont typeface="Noto Symbol"/>
              <a:buChar char="•"/>
            </a:pPr>
            <a:r>
              <a:rPr b="1" i="0" lang="en-US" sz="2800" u="none" cap="none" strike="noStrike">
                <a:solidFill>
                  <a:schemeClr val="lt1"/>
                </a:solidFill>
                <a:latin typeface="Arial"/>
                <a:ea typeface="Arial"/>
                <a:cs typeface="Arial"/>
                <a:sym typeface="Arial"/>
              </a:rPr>
              <a:t>The Periodic Table has over 100 elements – how many combinations could be created?!?!?!</a:t>
            </a:r>
          </a:p>
          <a:p>
            <a:pPr indent="-342900" lvl="0" marL="342900" marR="0" rtl="0" algn="l">
              <a:lnSpc>
                <a:spcPct val="100000"/>
              </a:lnSpc>
              <a:spcBef>
                <a:spcPts val="560"/>
              </a:spcBef>
              <a:spcAft>
                <a:spcPts val="0"/>
              </a:spcAft>
              <a:buClr>
                <a:schemeClr val="hlink"/>
              </a:buClr>
              <a:buSzPct val="75000"/>
              <a:buFont typeface="Noto Symbol"/>
              <a:buNone/>
            </a:pPr>
            <a:r>
              <a:t/>
            </a:r>
            <a:endParaRPr b="1" i="0" sz="2800" u="none" cap="none" strike="noStrike">
              <a:solidFill>
                <a:schemeClr val="lt1"/>
              </a:solidFill>
              <a:latin typeface="Arial"/>
              <a:ea typeface="Arial"/>
              <a:cs typeface="Arial"/>
              <a:sym typeface="Arial"/>
            </a:endParaRPr>
          </a:p>
          <a:p>
            <a:pPr indent="-342900" lvl="0" marL="342900" marR="0" rtl="0" algn="l">
              <a:lnSpc>
                <a:spcPct val="100000"/>
              </a:lnSpc>
              <a:spcBef>
                <a:spcPts val="560"/>
              </a:spcBef>
              <a:spcAft>
                <a:spcPts val="0"/>
              </a:spcAft>
              <a:buClr>
                <a:schemeClr val="hlink"/>
              </a:buClr>
              <a:buSzPct val="75000"/>
              <a:buFont typeface="Noto Symbol"/>
              <a:buChar char="•"/>
            </a:pPr>
            <a:r>
              <a:rPr b="1" i="0" lang="en-US" sz="2800" u="none" cap="none" strike="noStrike">
                <a:solidFill>
                  <a:schemeClr val="lt1"/>
                </a:solidFill>
                <a:latin typeface="Arial"/>
                <a:ea typeface="Arial"/>
                <a:cs typeface="Arial"/>
                <a:sym typeface="Arial"/>
              </a:rPr>
              <a:t>- Compounds form when 2 or more atoms bond together</a:t>
            </a:r>
          </a:p>
          <a:p>
            <a:pPr indent="-342900" lvl="0" marL="342900" marR="0" rtl="0" algn="l">
              <a:spcBef>
                <a:spcPts val="360"/>
              </a:spcBef>
              <a:spcAft>
                <a:spcPts val="0"/>
              </a:spcAft>
              <a:buClr>
                <a:schemeClr val="hlink"/>
              </a:buClr>
              <a:buSzPct val="75000"/>
              <a:buFont typeface="Noto Symbol"/>
              <a:buNone/>
            </a:pPr>
            <a:r>
              <a:t/>
            </a:r>
            <a:endParaRPr b="0" i="0" sz="1800" u="none" cap="none" strike="noStrik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5" name="Shape 145"/>
        <p:cNvGrpSpPr/>
        <p:nvPr/>
      </p:nvGrpSpPr>
      <p:grpSpPr>
        <a:xfrm>
          <a:off x="0" y="0"/>
          <a:ext cx="0" cy="0"/>
          <a:chOff x="0" y="0"/>
          <a:chExt cx="0" cy="0"/>
        </a:xfrm>
      </p:grpSpPr>
      <p:sp>
        <p:nvSpPr>
          <p:cNvPr id="146" name="Shape 146"/>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Different Properties</a:t>
            </a:r>
          </a:p>
        </p:txBody>
      </p:sp>
      <p:sp>
        <p:nvSpPr>
          <p:cNvPr id="147" name="Shape 147"/>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Think about it again … a word doesn’t necessarily sound the way each individual letter would </a:t>
            </a:r>
          </a:p>
          <a:p>
            <a:pPr indent="-342900" lvl="0" marL="342900" marR="0" rtl="0" algn="l">
              <a:lnSpc>
                <a:spcPct val="100000"/>
              </a:lnSpc>
              <a:spcBef>
                <a:spcPts val="640"/>
              </a:spcBef>
              <a:spcAft>
                <a:spcPts val="0"/>
              </a:spcAft>
              <a:buClr>
                <a:schemeClr val="lt1"/>
              </a:buClr>
              <a:buSzPct val="25000"/>
              <a:buFont typeface="Arial"/>
              <a:buNone/>
            </a:pPr>
            <a:r>
              <a:rPr b="0" i="0" lang="en-US" sz="3200" u="none" cap="none" strike="noStrike">
                <a:solidFill>
                  <a:schemeClr val="lt1"/>
                </a:solidFill>
                <a:latin typeface="Arial"/>
                <a:ea typeface="Arial"/>
                <a:cs typeface="Arial"/>
                <a:sym typeface="Arial"/>
              </a:rPr>
              <a:t>          for example – Amy Biehl!</a:t>
            </a:r>
          </a:p>
          <a:p>
            <a:pPr indent="-342900" lvl="0" marL="342900" marR="0" rtl="0" algn="l">
              <a:lnSpc>
                <a:spcPct val="100000"/>
              </a:lnSpc>
              <a:spcBef>
                <a:spcPts val="640"/>
              </a:spcBef>
              <a:spcAft>
                <a:spcPts val="0"/>
              </a:spcAft>
              <a:buClr>
                <a:schemeClr val="lt1"/>
              </a:buClr>
              <a:buSzPct val="25000"/>
              <a:buFont typeface="Arial"/>
              <a:buNone/>
            </a:pPr>
            <a:r>
              <a:t/>
            </a:r>
            <a:endParaRPr b="0" i="0" sz="3200" u="none" cap="none" strike="noStrike">
              <a:solidFill>
                <a:schemeClr val="lt1"/>
              </a:solidFill>
              <a:latin typeface="Arial"/>
              <a:ea typeface="Arial"/>
              <a:cs typeface="Arial"/>
              <a:sym typeface="Arial"/>
            </a:endParaRPr>
          </a:p>
          <a:p>
            <a:pPr indent="-342900" lvl="0" marL="342900" marR="0" rtl="0" algn="l">
              <a:lnSpc>
                <a:spcPct val="100000"/>
              </a:lnSpc>
              <a:spcBef>
                <a:spcPts val="640"/>
              </a:spcBef>
              <a:spcAft>
                <a:spcPts val="0"/>
              </a:spcAft>
              <a:buClr>
                <a:schemeClr val="lt1"/>
              </a:buClr>
              <a:buSzPct val="25000"/>
              <a:buFont typeface="Arial"/>
              <a:buNone/>
            </a:pPr>
            <a:r>
              <a:rPr b="0" i="0" lang="en-US" sz="3200" u="none" cap="none" strike="noStrike">
                <a:solidFill>
                  <a:schemeClr val="lt1"/>
                </a:solidFill>
                <a:latin typeface="Arial"/>
                <a:ea typeface="Arial"/>
                <a:cs typeface="Arial"/>
                <a:sym typeface="Arial"/>
              </a:rPr>
              <a:t>Likewise, chemical compounds don’t necessarily look or react the same way each individual element would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1" name="Shape 151"/>
        <p:cNvGrpSpPr/>
        <p:nvPr/>
      </p:nvGrpSpPr>
      <p:grpSpPr>
        <a:xfrm>
          <a:off x="0" y="0"/>
          <a:ext cx="0" cy="0"/>
          <a:chOff x="0" y="0"/>
          <a:chExt cx="0" cy="0"/>
        </a:xfrm>
      </p:grpSpPr>
      <p:sp>
        <p:nvSpPr>
          <p:cNvPr id="152" name="Shape 152"/>
          <p:cNvSpPr txBox="1"/>
          <p:nvPr>
            <p:ph idx="1" type="body"/>
          </p:nvPr>
        </p:nvSpPr>
        <p:spPr>
          <a:xfrm>
            <a:off x="457200" y="457200"/>
            <a:ext cx="8458200" cy="5668962"/>
          </a:xfrm>
          <a:prstGeom prst="rect">
            <a:avLst/>
          </a:prstGeom>
          <a:noFill/>
          <a:ln>
            <a:noFill/>
          </a:ln>
        </p:spPr>
        <p:txBody>
          <a:bodyPr anchorCtr="0" anchor="t" bIns="45700" lIns="91425" rIns="91425" tIns="45700">
            <a:noAutofit/>
          </a:bodyPr>
          <a:lstStyle/>
          <a:p>
            <a:pPr indent="-342900" lvl="0" marL="342900" marR="0" rtl="0" algn="ctr">
              <a:lnSpc>
                <a:spcPct val="90000"/>
              </a:lnSpc>
              <a:spcBef>
                <a:spcPts val="0"/>
              </a:spcBef>
              <a:spcAft>
                <a:spcPts val="0"/>
              </a:spcAft>
              <a:buClr>
                <a:schemeClr val="hlink"/>
              </a:buClr>
              <a:buSzPct val="25000"/>
              <a:buFont typeface="Noto Symbol"/>
              <a:buNone/>
            </a:pPr>
            <a:r>
              <a:rPr b="0" i="0" lang="en-US" sz="2800" u="none" cap="none" strike="noStrike">
                <a:solidFill>
                  <a:schemeClr val="lt1"/>
                </a:solidFill>
                <a:latin typeface="Arial"/>
                <a:ea typeface="Arial"/>
                <a:cs typeface="Arial"/>
                <a:sym typeface="Arial"/>
              </a:rPr>
              <a:t>Example:  </a:t>
            </a:r>
          </a:p>
          <a:p>
            <a:pPr indent="-342900" lvl="0" marL="342900" marR="0" rtl="0" algn="l">
              <a:lnSpc>
                <a:spcPct val="90000"/>
              </a:lnSpc>
              <a:spcBef>
                <a:spcPts val="560"/>
              </a:spcBef>
              <a:spcAft>
                <a:spcPts val="0"/>
              </a:spcAft>
              <a:buClr>
                <a:schemeClr val="hlink"/>
              </a:buClr>
              <a:buSzPct val="2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ct val="2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ct val="2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ct val="2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480"/>
              </a:spcBef>
              <a:spcAft>
                <a:spcPts val="0"/>
              </a:spcAft>
              <a:buClr>
                <a:schemeClr val="hlink"/>
              </a:buClr>
              <a:buSzPct val="25000"/>
              <a:buFont typeface="Noto Symbo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90000"/>
              </a:lnSpc>
              <a:spcBef>
                <a:spcPts val="480"/>
              </a:spcBef>
              <a:spcAft>
                <a:spcPts val="0"/>
              </a:spcAft>
              <a:buClr>
                <a:schemeClr val="hlink"/>
              </a:buClr>
              <a:buSzPct val="25000"/>
              <a:buFont typeface="Noto Symbol"/>
              <a:buNone/>
            </a:pPr>
            <a:r>
              <a:t/>
            </a:r>
            <a:endParaRPr b="0" i="0" sz="2400" u="none" cap="none" strike="noStrike">
              <a:solidFill>
                <a:schemeClr val="lt1"/>
              </a:solidFill>
              <a:latin typeface="Arial"/>
              <a:ea typeface="Arial"/>
              <a:cs typeface="Arial"/>
              <a:sym typeface="Arial"/>
            </a:endParaRPr>
          </a:p>
          <a:p>
            <a:pPr indent="-342900" lvl="0" marL="342900" marR="0" rtl="0" algn="l">
              <a:lnSpc>
                <a:spcPct val="90000"/>
              </a:lnSpc>
              <a:spcBef>
                <a:spcPts val="480"/>
              </a:spcBef>
              <a:spcAft>
                <a:spcPts val="0"/>
              </a:spcAft>
              <a:buClr>
                <a:schemeClr val="hlink"/>
              </a:buClr>
              <a:buSzPct val="25000"/>
              <a:buFont typeface="Noto Symbol"/>
              <a:buNone/>
            </a:pPr>
            <a:r>
              <a:rPr b="0" i="0" lang="en-US" sz="2400" u="none" cap="none" strike="noStrike">
                <a:solidFill>
                  <a:schemeClr val="lt1"/>
                </a:solidFill>
                <a:latin typeface="Arial"/>
                <a:ea typeface="Arial"/>
                <a:cs typeface="Arial"/>
                <a:sym typeface="Arial"/>
              </a:rPr>
              <a:t>The element </a:t>
            </a:r>
            <a:r>
              <a:rPr b="0" i="0" lang="en-US" sz="2400" u="none" cap="none" strike="noStrike">
                <a:solidFill>
                  <a:schemeClr val="hlink"/>
                </a:solidFill>
                <a:latin typeface="Arial"/>
                <a:ea typeface="Arial"/>
                <a:cs typeface="Arial"/>
                <a:sym typeface="Arial"/>
              </a:rPr>
              <a:t>sodium (Na)</a:t>
            </a:r>
            <a:r>
              <a:rPr b="0" i="0" lang="en-US" sz="2400" u="none" cap="none" strike="noStrike">
                <a:solidFill>
                  <a:schemeClr val="lt1"/>
                </a:solidFill>
                <a:latin typeface="Arial"/>
                <a:ea typeface="Arial"/>
                <a:cs typeface="Arial"/>
                <a:sym typeface="Arial"/>
              </a:rPr>
              <a:t> is a silver-colored metal that reacts so violently with water that flames are produced when sodium gets wet.  </a:t>
            </a:r>
          </a:p>
          <a:p>
            <a:pPr indent="-342900" lvl="0" marL="342900" marR="0" rtl="0" algn="l">
              <a:lnSpc>
                <a:spcPct val="90000"/>
              </a:lnSpc>
              <a:spcBef>
                <a:spcPts val="480"/>
              </a:spcBef>
              <a:spcAft>
                <a:spcPts val="0"/>
              </a:spcAft>
              <a:buClr>
                <a:schemeClr val="hlink"/>
              </a:buClr>
              <a:buSzPct val="25000"/>
              <a:buFont typeface="Noto Symbol"/>
              <a:buNone/>
            </a:pPr>
            <a:r>
              <a:rPr b="0" i="0" lang="en-US" sz="2400" u="none" cap="none" strike="noStrike">
                <a:solidFill>
                  <a:schemeClr val="lt1"/>
                </a:solidFill>
                <a:latin typeface="Arial"/>
                <a:ea typeface="Arial"/>
                <a:cs typeface="Arial"/>
                <a:sym typeface="Arial"/>
              </a:rPr>
              <a:t>The element </a:t>
            </a:r>
            <a:r>
              <a:rPr b="0" i="0" lang="en-US" sz="2400" u="none" cap="none" strike="noStrike">
                <a:solidFill>
                  <a:srgbClr val="99FF99"/>
                </a:solidFill>
                <a:latin typeface="Arial"/>
                <a:ea typeface="Arial"/>
                <a:cs typeface="Arial"/>
                <a:sym typeface="Arial"/>
              </a:rPr>
              <a:t>chlorine (Cl)</a:t>
            </a:r>
            <a:r>
              <a:rPr b="0" i="0" lang="en-US" sz="2400" u="none" cap="none" strike="noStrike">
                <a:solidFill>
                  <a:schemeClr val="lt1"/>
                </a:solidFill>
                <a:latin typeface="Arial"/>
                <a:ea typeface="Arial"/>
                <a:cs typeface="Arial"/>
                <a:sym typeface="Arial"/>
              </a:rPr>
              <a:t> is a greenish-colored gas that is so poisonous that it was used as a weapon in World War I.  </a:t>
            </a:r>
          </a:p>
          <a:p>
            <a:pPr indent="-342900" lvl="0" marL="342900" marR="0" rtl="0" algn="l">
              <a:lnSpc>
                <a:spcPct val="90000"/>
              </a:lnSpc>
              <a:spcBef>
                <a:spcPts val="480"/>
              </a:spcBef>
              <a:spcAft>
                <a:spcPts val="0"/>
              </a:spcAft>
              <a:buClr>
                <a:schemeClr val="hlink"/>
              </a:buClr>
              <a:buSzPct val="25000"/>
              <a:buFont typeface="Noto Symbol"/>
              <a:buNone/>
            </a:pPr>
            <a:r>
              <a:rPr b="0" i="0" lang="en-US" sz="2400" u="none" cap="none" strike="noStrike">
                <a:solidFill>
                  <a:schemeClr val="lt1"/>
                </a:solidFill>
                <a:latin typeface="Arial"/>
                <a:ea typeface="Arial"/>
                <a:cs typeface="Arial"/>
                <a:sym typeface="Arial"/>
              </a:rPr>
              <a:t>When chemically bonded together, these two dangerous substances form the compound </a:t>
            </a:r>
            <a:r>
              <a:rPr b="0" i="0" lang="en-US" sz="2400" u="none" cap="none" strike="noStrike">
                <a:solidFill>
                  <a:schemeClr val="accent1"/>
                </a:solidFill>
                <a:latin typeface="Arial"/>
                <a:ea typeface="Arial"/>
                <a:cs typeface="Arial"/>
                <a:sym typeface="Arial"/>
              </a:rPr>
              <a:t>sodium chloride (NaCl)</a:t>
            </a:r>
            <a:r>
              <a:rPr b="0" i="0" lang="en-US" sz="2400" u="none" cap="none" strike="noStrike">
                <a:solidFill>
                  <a:schemeClr val="lt1"/>
                </a:solidFill>
                <a:latin typeface="Arial"/>
                <a:ea typeface="Arial"/>
                <a:cs typeface="Arial"/>
                <a:sym typeface="Arial"/>
              </a:rPr>
              <a:t>, a compound so safe that we eat it every day - common table salt!</a:t>
            </a:r>
          </a:p>
        </p:txBody>
      </p:sp>
      <p:pic>
        <p:nvPicPr>
          <p:cNvPr descr="table salt formula" id="153" name="Shape 153"/>
          <p:cNvPicPr preferRelativeResize="0"/>
          <p:nvPr/>
        </p:nvPicPr>
        <p:blipFill rotWithShape="1">
          <a:blip r:embed="rId3">
            <a:alphaModFix/>
          </a:blip>
          <a:srcRect b="0" l="0" r="0" t="0"/>
          <a:stretch/>
        </p:blipFill>
        <p:spPr>
          <a:xfrm>
            <a:off x="1371600" y="914400"/>
            <a:ext cx="6553200" cy="22018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7" name="Shape 157"/>
        <p:cNvGrpSpPr/>
        <p:nvPr/>
      </p:nvGrpSpPr>
      <p:grpSpPr>
        <a:xfrm>
          <a:off x="0" y="0"/>
          <a:ext cx="0" cy="0"/>
          <a:chOff x="0" y="0"/>
          <a:chExt cx="0" cy="0"/>
        </a:xfrm>
      </p:grpSpPr>
      <p:sp>
        <p:nvSpPr>
          <p:cNvPr id="158" name="Shape 158"/>
          <p:cNvSpPr txBox="1"/>
          <p:nvPr>
            <p:ph idx="1" type="body"/>
          </p:nvPr>
        </p:nvSpPr>
        <p:spPr>
          <a:xfrm>
            <a:off x="457200" y="609600"/>
            <a:ext cx="8229600" cy="55165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5000"/>
              <a:buFont typeface="Noto Symbol"/>
              <a:buChar char="●"/>
            </a:pPr>
            <a:r>
              <a:rPr b="0" i="0" lang="en-US" sz="2800" u="none" cap="none" strike="noStrike">
                <a:solidFill>
                  <a:schemeClr val="lt1"/>
                </a:solidFill>
                <a:latin typeface="Arial"/>
                <a:ea typeface="Arial"/>
                <a:cs typeface="Arial"/>
                <a:sym typeface="Arial"/>
              </a:rPr>
              <a:t>1916: American chemist Gilbert Newton Lewis proposed that </a:t>
            </a:r>
            <a:r>
              <a:rPr b="0" i="0" lang="en-US" sz="2800" u="sng" cap="none" strike="noStrike">
                <a:solidFill>
                  <a:schemeClr val="hlink"/>
                </a:solidFill>
                <a:latin typeface="Arial"/>
                <a:ea typeface="Arial"/>
                <a:cs typeface="Arial"/>
                <a:sym typeface="Arial"/>
                <a:hlinkClick r:id="rId3"/>
              </a:rPr>
              <a:t>chemical bonds</a:t>
            </a:r>
            <a:r>
              <a:rPr b="0" i="0" lang="en-US" sz="2800" u="none" cap="none" strike="noStrike">
                <a:solidFill>
                  <a:schemeClr val="lt1"/>
                </a:solidFill>
                <a:latin typeface="Arial"/>
                <a:ea typeface="Arial"/>
                <a:cs typeface="Arial"/>
                <a:sym typeface="Arial"/>
              </a:rPr>
              <a:t>1916: American chemist Gilbert Newton Lewis proposed that </a:t>
            </a:r>
            <a:r>
              <a:rPr b="0" i="0" lang="en-US" sz="2800" u="sng" cap="none" strike="noStrike">
                <a:solidFill>
                  <a:schemeClr val="hlink"/>
                </a:solidFill>
                <a:latin typeface="Arial"/>
                <a:ea typeface="Arial"/>
                <a:cs typeface="Arial"/>
                <a:sym typeface="Arial"/>
                <a:hlinkClick r:id="rId4"/>
              </a:rPr>
              <a:t>chemical bonds</a:t>
            </a:r>
            <a:r>
              <a:rPr b="0" i="0" lang="en-US" sz="2800" u="none" cap="none" strike="noStrike">
                <a:solidFill>
                  <a:schemeClr val="lt1"/>
                </a:solidFill>
                <a:latin typeface="Arial"/>
                <a:ea typeface="Arial"/>
                <a:cs typeface="Arial"/>
                <a:sym typeface="Arial"/>
              </a:rPr>
              <a:t> are formed by the electrons. </a:t>
            </a:r>
            <a:r>
              <a:rPr b="0" i="0" lang="en-US" sz="2000" u="none" cap="none" strike="noStrike">
                <a:solidFill>
                  <a:schemeClr val="lt1"/>
                </a:solidFill>
                <a:latin typeface="Arial"/>
                <a:ea typeface="Arial"/>
                <a:cs typeface="Arial"/>
                <a:sym typeface="Arial"/>
              </a:rPr>
              <a:t>(Remember that electrons were only discovered about 20 years earlier – wow!)</a:t>
            </a:r>
          </a:p>
          <a:p>
            <a:pPr indent="-342900" lvl="0" marL="342900" marR="0" rtl="0" algn="l">
              <a:lnSpc>
                <a:spcPct val="100000"/>
              </a:lnSpc>
              <a:spcBef>
                <a:spcPts val="400"/>
              </a:spcBef>
              <a:spcAft>
                <a:spcPts val="0"/>
              </a:spcAft>
              <a:buClr>
                <a:schemeClr val="hlink"/>
              </a:buClr>
              <a:buSzPct val="25000"/>
              <a:buFont typeface="Noto Symbol"/>
              <a:buNone/>
            </a:pPr>
            <a:r>
              <a:t/>
            </a:r>
            <a:endParaRPr b="0" i="0" sz="2000" u="none" cap="none" strike="noStrike">
              <a:solidFill>
                <a:schemeClr val="lt1"/>
              </a:solidFill>
              <a:latin typeface="Arial"/>
              <a:ea typeface="Arial"/>
              <a:cs typeface="Arial"/>
              <a:sym typeface="Arial"/>
            </a:endParaRPr>
          </a:p>
          <a:p>
            <a:pPr indent="-342900" lvl="0" marL="342900" marR="0" rtl="0" algn="l">
              <a:lnSpc>
                <a:spcPct val="100000"/>
              </a:lnSpc>
              <a:spcBef>
                <a:spcPts val="400"/>
              </a:spcBef>
              <a:spcAft>
                <a:spcPts val="0"/>
              </a:spcAft>
              <a:buClr>
                <a:schemeClr val="hlink"/>
              </a:buClr>
              <a:buSzPct val="25000"/>
              <a:buFont typeface="Noto Symbol"/>
              <a:buNone/>
            </a:pPr>
            <a:r>
              <a:t/>
            </a:r>
            <a:endParaRPr b="0" i="0" sz="2000" u="none" cap="none" strike="noStrike">
              <a:solidFill>
                <a:schemeClr val="lt1"/>
              </a:solidFill>
              <a:latin typeface="Arial"/>
              <a:ea typeface="Arial"/>
              <a:cs typeface="Arial"/>
              <a:sym typeface="Arial"/>
            </a:endParaRPr>
          </a:p>
          <a:p>
            <a:pPr indent="-342900" lvl="0" marL="342900" marR="0" rtl="0" algn="l">
              <a:lnSpc>
                <a:spcPct val="100000"/>
              </a:lnSpc>
              <a:spcBef>
                <a:spcPts val="400"/>
              </a:spcBef>
              <a:spcAft>
                <a:spcPts val="0"/>
              </a:spcAft>
              <a:buClr>
                <a:schemeClr val="hlink"/>
              </a:buClr>
              <a:buSzPct val="25000"/>
              <a:buFont typeface="Noto Symbol"/>
              <a:buNone/>
            </a:pPr>
            <a:r>
              <a:t/>
            </a:r>
            <a:endParaRPr b="0" i="0" sz="2000" u="none" cap="none" strike="noStrike">
              <a:solidFill>
                <a:schemeClr val="lt1"/>
              </a:solidFill>
              <a:latin typeface="Arial"/>
              <a:ea typeface="Arial"/>
              <a:cs typeface="Arial"/>
              <a:sym typeface="Arial"/>
            </a:endParaRPr>
          </a:p>
          <a:p>
            <a:pPr indent="-342900" lvl="0" marL="342900" marR="0" rtl="0" algn="l">
              <a:lnSpc>
                <a:spcPct val="100000"/>
              </a:lnSpc>
              <a:spcBef>
                <a:spcPts val="560"/>
              </a:spcBef>
              <a:spcAft>
                <a:spcPts val="0"/>
              </a:spcAft>
              <a:buClr>
                <a:schemeClr val="hlink"/>
              </a:buClr>
              <a:buSzPct val="75000"/>
              <a:buFont typeface="Noto Symbol"/>
              <a:buChar char="●"/>
            </a:pPr>
            <a:r>
              <a:rPr b="0" i="0" lang="en-US" sz="2800" u="none" cap="none" strike="noStrike">
                <a:solidFill>
                  <a:schemeClr val="lt1"/>
                </a:solidFill>
                <a:latin typeface="Arial"/>
                <a:ea typeface="Arial"/>
                <a:cs typeface="Arial"/>
                <a:sym typeface="Arial"/>
              </a:rPr>
              <a:t>Lewis observed </a:t>
            </a:r>
            <a:r>
              <a:rPr b="0" i="0" lang="en-US" sz="2000" u="none" cap="none" strike="noStrike">
                <a:solidFill>
                  <a:schemeClr val="lt1"/>
                </a:solidFill>
                <a:latin typeface="Arial"/>
                <a:ea typeface="Arial"/>
                <a:cs typeface="Arial"/>
                <a:sym typeface="Arial"/>
              </a:rPr>
              <a:t>(lots of looking at the data!) </a:t>
            </a:r>
            <a:r>
              <a:rPr b="0" i="0" lang="en-US" sz="2800" u="none" cap="none" strike="noStrike">
                <a:solidFill>
                  <a:schemeClr val="lt1"/>
                </a:solidFill>
                <a:latin typeface="Arial"/>
                <a:ea typeface="Arial"/>
                <a:cs typeface="Arial"/>
                <a:sym typeface="Arial"/>
              </a:rPr>
              <a:t>that many elements are most stable </a:t>
            </a:r>
            <a:r>
              <a:rPr b="0" i="0" lang="en-US" sz="2000" u="none" cap="none" strike="noStrike">
                <a:solidFill>
                  <a:schemeClr val="lt1"/>
                </a:solidFill>
                <a:latin typeface="Arial"/>
                <a:ea typeface="Arial"/>
                <a:cs typeface="Arial"/>
                <a:sym typeface="Arial"/>
              </a:rPr>
              <a:t>(meaning they DON’T react or bond with anything else) </a:t>
            </a:r>
            <a:r>
              <a:rPr b="0" i="0" lang="en-US" sz="2800" u="none" cap="none" strike="noStrike">
                <a:solidFill>
                  <a:schemeClr val="lt1"/>
                </a:solidFill>
                <a:latin typeface="Arial"/>
                <a:ea typeface="Arial"/>
                <a:cs typeface="Arial"/>
                <a:sym typeface="Arial"/>
              </a:rPr>
              <a:t>when they contain 8 electrons in their valence shell (outer layer). He suggested that atoms bond together to share electrons and complete their valence shells. </a:t>
            </a:r>
            <a:r>
              <a:rPr b="0" i="0" lang="en-US" sz="2000" u="none" cap="none" strike="noStrike">
                <a:solidFill>
                  <a:schemeClr val="lt1"/>
                </a:solidFill>
                <a:latin typeface="Arial"/>
                <a:ea typeface="Arial"/>
                <a:cs typeface="Arial"/>
                <a:sym typeface="Arial"/>
              </a:rPr>
              <a:t>Smart!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i="0" lang="en-US" sz="4000" u="none" cap="none" strike="noStrike">
                <a:solidFill>
                  <a:schemeClr val="lt2"/>
                </a:solidFill>
                <a:latin typeface="Arial"/>
                <a:ea typeface="Arial"/>
                <a:cs typeface="Arial"/>
                <a:sym typeface="Arial"/>
              </a:rPr>
              <a:t>Ionic bonding</a:t>
            </a:r>
            <a:br>
              <a:rPr b="1" i="0" lang="en-US" sz="4000" u="none" cap="none" strike="noStrike">
                <a:solidFill>
                  <a:schemeClr val="lt2"/>
                </a:solidFill>
                <a:latin typeface="Arial"/>
                <a:ea typeface="Arial"/>
                <a:cs typeface="Arial"/>
                <a:sym typeface="Arial"/>
              </a:rPr>
            </a:br>
          </a:p>
        </p:txBody>
      </p:sp>
      <p:sp>
        <p:nvSpPr>
          <p:cNvPr id="164" name="Shape 164"/>
          <p:cNvSpPr txBox="1"/>
          <p:nvPr>
            <p:ph idx="1" type="body"/>
          </p:nvPr>
        </p:nvSpPr>
        <p:spPr>
          <a:xfrm>
            <a:off x="457200" y="1219200"/>
            <a:ext cx="8229600" cy="53339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25000"/>
              <a:buFont typeface="Noto Symbol"/>
              <a:buNone/>
            </a:pPr>
            <a:r>
              <a:rPr b="0" i="0" lang="en-US" sz="3200" u="none" cap="none" strike="noStrike">
                <a:solidFill>
                  <a:schemeClr val="hlink"/>
                </a:solidFill>
                <a:latin typeface="Arial"/>
                <a:ea typeface="Arial"/>
                <a:cs typeface="Arial"/>
                <a:sym typeface="Arial"/>
              </a:rPr>
              <a:t>Electrons are completely transferred from one atom to another. </a:t>
            </a:r>
          </a:p>
          <a:p>
            <a:pPr indent="-342900" lvl="0" marL="342900" marR="0" rtl="0" algn="l">
              <a:lnSpc>
                <a:spcPct val="100000"/>
              </a:lnSpc>
              <a:spcBef>
                <a:spcPts val="640"/>
              </a:spcBef>
              <a:spcAft>
                <a:spcPts val="0"/>
              </a:spcAft>
              <a:buClr>
                <a:schemeClr val="hlink"/>
              </a:buClr>
              <a:buSzPct val="25000"/>
              <a:buFont typeface="Noto Symbol"/>
              <a:buNone/>
            </a:pPr>
            <a:r>
              <a:t/>
            </a:r>
            <a:endParaRPr b="0" i="0" sz="3200" u="none" cap="none" strike="noStrike">
              <a:solidFill>
                <a:schemeClr val="hlink"/>
              </a:solidFill>
              <a:latin typeface="Arial"/>
              <a:ea typeface="Arial"/>
              <a:cs typeface="Arial"/>
              <a:sym typeface="Arial"/>
            </a:endParaRP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In the process of either losing or gaining negatively charged electrons, the reacting atoms form </a:t>
            </a:r>
            <a:r>
              <a:rPr b="0" i="0" lang="en-US" sz="3200" u="none" cap="none" strike="noStrike">
                <a:solidFill>
                  <a:schemeClr val="accent1"/>
                </a:solidFill>
                <a:latin typeface="Arial"/>
                <a:ea typeface="Arial"/>
                <a:cs typeface="Arial"/>
                <a:sym typeface="Arial"/>
              </a:rPr>
              <a:t>ions</a:t>
            </a:r>
            <a:r>
              <a:rPr b="0" i="0" lang="en-US" sz="3200" u="none" cap="none" strike="noStrike">
                <a:solidFill>
                  <a:schemeClr val="lt1"/>
                </a:solidFill>
                <a:latin typeface="Arial"/>
                <a:ea typeface="Arial"/>
                <a:cs typeface="Arial"/>
                <a:sym typeface="Arial"/>
              </a:rPr>
              <a:t>. </a:t>
            </a:r>
          </a:p>
          <a:p>
            <a:pPr indent="-342900" lvl="0" marL="342900" marR="0" rtl="0" algn="l">
              <a:lnSpc>
                <a:spcPct val="100000"/>
              </a:lnSpc>
              <a:spcBef>
                <a:spcPts val="640"/>
              </a:spcBef>
              <a:spcAft>
                <a:spcPts val="0"/>
              </a:spcAft>
              <a:buClr>
                <a:schemeClr val="hlink"/>
              </a:buClr>
              <a:buSzPct val="75000"/>
              <a:buFont typeface="Noto Symbol"/>
              <a:buNone/>
            </a:pPr>
            <a:r>
              <a:t/>
            </a:r>
            <a:endParaRPr b="0" i="0" sz="3200" u="none" cap="none" strike="noStrike">
              <a:solidFill>
                <a:schemeClr val="lt1"/>
              </a:solidFill>
              <a:latin typeface="Arial"/>
              <a:ea typeface="Arial"/>
              <a:cs typeface="Arial"/>
              <a:sym typeface="Arial"/>
            </a:endParaRPr>
          </a:p>
          <a:p>
            <a:pPr indent="-342900" lvl="0" marL="342900" marR="0" rtl="0" algn="l">
              <a:lnSpc>
                <a:spcPct val="100000"/>
              </a:lnSpc>
              <a:spcBef>
                <a:spcPts val="640"/>
              </a:spcBef>
              <a:spcAft>
                <a:spcPts val="0"/>
              </a:spcAft>
              <a:buClr>
                <a:schemeClr val="hlink"/>
              </a:buClr>
              <a:buSzPct val="75000"/>
              <a:buFont typeface="Noto Symbol"/>
              <a:buChar char="●"/>
            </a:pPr>
            <a:r>
              <a:rPr b="0" i="0" lang="en-US" sz="3200" u="none" cap="none" strike="noStrike">
                <a:solidFill>
                  <a:schemeClr val="lt1"/>
                </a:solidFill>
                <a:latin typeface="Arial"/>
                <a:ea typeface="Arial"/>
                <a:cs typeface="Arial"/>
                <a:sym typeface="Arial"/>
              </a:rPr>
              <a:t>The oppositely charged ions are </a:t>
            </a:r>
            <a:r>
              <a:rPr b="0" i="0" lang="en-US" sz="3200" u="none" cap="none" strike="noStrike">
                <a:solidFill>
                  <a:srgbClr val="FF0066"/>
                </a:solidFill>
                <a:latin typeface="Arial"/>
                <a:ea typeface="Arial"/>
                <a:cs typeface="Arial"/>
                <a:sym typeface="Arial"/>
              </a:rPr>
              <a:t>attracted </a:t>
            </a:r>
            <a:r>
              <a:rPr b="0" i="0" lang="en-US" sz="3200" u="none" cap="none" strike="noStrike">
                <a:solidFill>
                  <a:schemeClr val="lt1"/>
                </a:solidFill>
                <a:latin typeface="Arial"/>
                <a:ea typeface="Arial"/>
                <a:cs typeface="Arial"/>
                <a:sym typeface="Arial"/>
              </a:rPr>
              <a:t>to each other by electrostatic forces, which are the basis of the ionic bond.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000" u="none" cap="none" strike="noStrike">
                <a:solidFill>
                  <a:schemeClr val="lt2"/>
                </a:solidFill>
                <a:latin typeface="Arial"/>
                <a:ea typeface="Arial"/>
                <a:cs typeface="Arial"/>
                <a:sym typeface="Arial"/>
              </a:rPr>
              <a:t>For example, during the reaction of sodium with chlorine:</a:t>
            </a:r>
          </a:p>
        </p:txBody>
      </p:sp>
      <p:sp>
        <p:nvSpPr>
          <p:cNvPr id="170" name="Shape 170"/>
          <p:cNvSpPr txBox="1"/>
          <p:nvPr>
            <p:ph idx="1" type="body"/>
          </p:nvPr>
        </p:nvSpPr>
        <p:spPr>
          <a:xfrm>
            <a:off x="836612" y="1752600"/>
            <a:ext cx="4344986" cy="4195762"/>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ct val="75000"/>
              <a:buFont typeface="Noto Symbol"/>
              <a:buChar char="●"/>
            </a:pPr>
            <a:r>
              <a:rPr b="0" i="0" lang="en-US" sz="2800" u="none" cap="none" strike="noStrike">
                <a:solidFill>
                  <a:schemeClr val="lt1"/>
                </a:solidFill>
                <a:latin typeface="Arial"/>
                <a:ea typeface="Arial"/>
                <a:cs typeface="Arial"/>
                <a:sym typeface="Arial"/>
              </a:rPr>
              <a:t>  sodium (on the left) loses its one valence electron to chlorine (on the right),   </a:t>
            </a:r>
          </a:p>
          <a:p>
            <a:pPr indent="-342900" lvl="0" marL="342900" marR="0" rtl="0" algn="l">
              <a:lnSpc>
                <a:spcPct val="90000"/>
              </a:lnSpc>
              <a:spcBef>
                <a:spcPts val="560"/>
              </a:spcBef>
              <a:spcAft>
                <a:spcPts val="0"/>
              </a:spcAft>
              <a:buClr>
                <a:schemeClr val="hlink"/>
              </a:buClr>
              <a:buSzPct val="25000"/>
              <a:buFont typeface="Noto Symbol"/>
              <a:buNone/>
            </a:pPr>
            <a:r>
              <a:t/>
            </a:r>
            <a:endParaRPr b="0" i="0" sz="2800" u="none" cap="none" strike="noStrike">
              <a:solidFill>
                <a:schemeClr val="lt1"/>
              </a:solidFill>
              <a:latin typeface="Arial"/>
              <a:ea typeface="Arial"/>
              <a:cs typeface="Arial"/>
              <a:sym typeface="Arial"/>
            </a:endParaRPr>
          </a:p>
          <a:p>
            <a:pPr indent="-342900" lvl="0" marL="342900" marR="0" rtl="0" algn="l">
              <a:lnSpc>
                <a:spcPct val="90000"/>
              </a:lnSpc>
              <a:spcBef>
                <a:spcPts val="560"/>
              </a:spcBef>
              <a:spcAft>
                <a:spcPts val="0"/>
              </a:spcAft>
              <a:buClr>
                <a:schemeClr val="hlink"/>
              </a:buClr>
              <a:buSzPct val="75000"/>
              <a:buFont typeface="Noto Symbol"/>
              <a:buChar char="●"/>
            </a:pPr>
            <a:r>
              <a:rPr b="0" i="0" lang="en-US" sz="2800" u="none" cap="none" strike="noStrike">
                <a:solidFill>
                  <a:schemeClr val="lt1"/>
                </a:solidFill>
                <a:latin typeface="Arial"/>
                <a:ea typeface="Arial"/>
                <a:cs typeface="Arial"/>
                <a:sym typeface="Arial"/>
              </a:rPr>
              <a:t>resulting in a positively charged sodium ion (left) and a negatively charged chlorine ion (right). </a:t>
            </a:r>
          </a:p>
        </p:txBody>
      </p:sp>
      <p:pic>
        <p:nvPicPr>
          <p:cNvPr descr="Sodium&amp;Chlorine-transfer" id="171" name="Shape 171"/>
          <p:cNvPicPr preferRelativeResize="0"/>
          <p:nvPr/>
        </p:nvPicPr>
        <p:blipFill rotWithShape="1">
          <a:blip r:embed="rId3">
            <a:alphaModFix/>
          </a:blip>
          <a:srcRect b="0" l="0" r="0" t="0"/>
          <a:stretch/>
        </p:blipFill>
        <p:spPr>
          <a:xfrm>
            <a:off x="5562600" y="2352675"/>
            <a:ext cx="2124074" cy="1457324"/>
          </a:xfrm>
          <a:prstGeom prst="rect">
            <a:avLst/>
          </a:prstGeom>
          <a:noFill/>
          <a:ln>
            <a:noFill/>
          </a:ln>
        </p:spPr>
      </p:pic>
      <p:pic>
        <p:nvPicPr>
          <p:cNvPr descr="arrow-down" id="172" name="Shape 172"/>
          <p:cNvPicPr preferRelativeResize="0"/>
          <p:nvPr/>
        </p:nvPicPr>
        <p:blipFill rotWithShape="1">
          <a:blip r:embed="rId4">
            <a:alphaModFix/>
          </a:blip>
          <a:srcRect b="0" l="0" r="0" t="0"/>
          <a:stretch/>
        </p:blipFill>
        <p:spPr>
          <a:xfrm>
            <a:off x="6553200" y="3962400"/>
            <a:ext cx="209549" cy="419099"/>
          </a:xfrm>
          <a:prstGeom prst="rect">
            <a:avLst/>
          </a:prstGeom>
          <a:noFill/>
          <a:ln>
            <a:noFill/>
          </a:ln>
        </p:spPr>
      </p:pic>
      <p:pic>
        <p:nvPicPr>
          <p:cNvPr descr="SodiumChlorineIons" id="173" name="Shape 173"/>
          <p:cNvPicPr preferRelativeResize="0"/>
          <p:nvPr/>
        </p:nvPicPr>
        <p:blipFill rotWithShape="1">
          <a:blip r:embed="rId5">
            <a:alphaModFix/>
          </a:blip>
          <a:srcRect b="0" l="0" r="0" t="0"/>
          <a:stretch/>
        </p:blipFill>
        <p:spPr>
          <a:xfrm>
            <a:off x="5638800" y="4572000"/>
            <a:ext cx="2085975" cy="12096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0" i="0" lang="en-US" sz="4400" u="none" cap="none" strike="noStrike">
                <a:solidFill>
                  <a:schemeClr val="lt2"/>
                </a:solidFill>
                <a:latin typeface="Arial"/>
                <a:ea typeface="Arial"/>
                <a:cs typeface="Arial"/>
                <a:sym typeface="Arial"/>
              </a:rPr>
              <a:t>Some facts about ionic bonds:</a:t>
            </a:r>
          </a:p>
        </p:txBody>
      </p:sp>
      <p:sp>
        <p:nvSpPr>
          <p:cNvPr id="179" name="Shape 179"/>
          <p:cNvSpPr txBox="1"/>
          <p:nvPr>
            <p:ph idx="1" type="body"/>
          </p:nvPr>
        </p:nvSpPr>
        <p:spPr>
          <a:xfrm>
            <a:off x="457200" y="1600200"/>
            <a:ext cx="8229600" cy="4530724"/>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1. Ionic bonds form between </a:t>
            </a:r>
            <a:r>
              <a:rPr b="0" i="0" lang="en-US" sz="3200" u="none" cap="none" strike="noStrike">
                <a:solidFill>
                  <a:schemeClr val="lt2"/>
                </a:solidFill>
                <a:latin typeface="Arial"/>
                <a:ea typeface="Arial"/>
                <a:cs typeface="Arial"/>
                <a:sym typeface="Arial"/>
              </a:rPr>
              <a:t>metals</a:t>
            </a:r>
            <a:r>
              <a:rPr b="0" i="0" lang="en-US" sz="3200" u="none" cap="none" strike="noStrike">
                <a:solidFill>
                  <a:schemeClr val="lt1"/>
                </a:solidFill>
                <a:latin typeface="Arial"/>
                <a:ea typeface="Arial"/>
                <a:cs typeface="Arial"/>
                <a:sym typeface="Arial"/>
              </a:rPr>
              <a:t> and </a:t>
            </a:r>
            <a:r>
              <a:rPr b="0" i="0" lang="en-US" sz="3200" u="none" cap="none" strike="noStrike">
                <a:solidFill>
                  <a:schemeClr val="accent1"/>
                </a:solidFill>
                <a:latin typeface="Arial"/>
                <a:ea typeface="Arial"/>
                <a:cs typeface="Arial"/>
                <a:sym typeface="Arial"/>
              </a:rPr>
              <a:t>nonmetals</a:t>
            </a:r>
            <a:r>
              <a:rPr b="0" i="0" lang="en-US" sz="3200" u="none" cap="none" strike="noStrike">
                <a:solidFill>
                  <a:schemeClr val="lt1"/>
                </a:solidFill>
                <a:latin typeface="Arial"/>
                <a:ea typeface="Arial"/>
                <a:cs typeface="Arial"/>
                <a:sym typeface="Arial"/>
              </a:rPr>
              <a:t>. </a:t>
            </a:r>
          </a:p>
          <a:p>
            <a:pPr indent="-342900" lvl="0" marL="342900" marR="0" rtl="0" algn="l">
              <a:lnSpc>
                <a:spcPct val="90000"/>
              </a:lnSpc>
              <a:spcBef>
                <a:spcPts val="64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2. In naming simple ionic compounds, the metal is always first, the nonmetal second (e.g., </a:t>
            </a:r>
            <a:r>
              <a:rPr b="0" i="0" lang="en-US" sz="3200" u="none" cap="none" strike="noStrike">
                <a:solidFill>
                  <a:srgbClr val="FF0066"/>
                </a:solidFill>
                <a:latin typeface="Arial"/>
                <a:ea typeface="Arial"/>
                <a:cs typeface="Arial"/>
                <a:sym typeface="Arial"/>
              </a:rPr>
              <a:t>sodium chloride</a:t>
            </a:r>
            <a:r>
              <a:rPr b="0" i="0" lang="en-US" sz="3200" u="none" cap="none" strike="noStrike">
                <a:solidFill>
                  <a:schemeClr val="lt1"/>
                </a:solidFill>
                <a:latin typeface="Arial"/>
                <a:ea typeface="Arial"/>
                <a:cs typeface="Arial"/>
                <a:sym typeface="Arial"/>
              </a:rPr>
              <a:t>). </a:t>
            </a:r>
          </a:p>
          <a:p>
            <a:pPr indent="-342900" lvl="0" marL="342900" marR="0" rtl="0" algn="l">
              <a:lnSpc>
                <a:spcPct val="90000"/>
              </a:lnSpc>
              <a:spcBef>
                <a:spcPts val="64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3. Ionic compounds </a:t>
            </a:r>
            <a:r>
              <a:rPr b="0" i="0" lang="en-US" sz="3200" u="none" cap="none" strike="noStrike">
                <a:solidFill>
                  <a:schemeClr val="accent2"/>
                </a:solidFill>
                <a:latin typeface="Arial"/>
                <a:ea typeface="Arial"/>
                <a:cs typeface="Arial"/>
                <a:sym typeface="Arial"/>
              </a:rPr>
              <a:t>dissolve</a:t>
            </a:r>
            <a:r>
              <a:rPr b="0" i="0" lang="en-US" sz="3200" u="none" cap="none" strike="noStrike">
                <a:solidFill>
                  <a:schemeClr val="lt1"/>
                </a:solidFill>
                <a:latin typeface="Arial"/>
                <a:ea typeface="Arial"/>
                <a:cs typeface="Arial"/>
                <a:sym typeface="Arial"/>
              </a:rPr>
              <a:t> easily in water and other polar solvents. </a:t>
            </a:r>
          </a:p>
          <a:p>
            <a:pPr indent="-342900" lvl="0" marL="342900" marR="0" rtl="0" algn="l">
              <a:lnSpc>
                <a:spcPct val="90000"/>
              </a:lnSpc>
              <a:spcBef>
                <a:spcPts val="640"/>
              </a:spcBef>
              <a:spcAft>
                <a:spcPts val="0"/>
              </a:spcAft>
              <a:buClr>
                <a:schemeClr val="hlink"/>
              </a:buClr>
              <a:buSzPct val="25000"/>
              <a:buFont typeface="Noto Symbol"/>
              <a:buNone/>
            </a:pPr>
            <a:r>
              <a:rPr b="0" i="0" lang="en-US" sz="3200" u="none" cap="none" strike="noStrike">
                <a:solidFill>
                  <a:schemeClr val="lt1"/>
                </a:solidFill>
                <a:latin typeface="Arial"/>
                <a:ea typeface="Arial"/>
                <a:cs typeface="Arial"/>
                <a:sym typeface="Arial"/>
              </a:rPr>
              <a:t>4. Ionic compounds tend to form </a:t>
            </a:r>
            <a:r>
              <a:rPr b="0" i="0" lang="en-US" sz="3200" u="none" cap="none" strike="noStrike">
                <a:solidFill>
                  <a:srgbClr val="CC66FF"/>
                </a:solidFill>
                <a:latin typeface="Arial"/>
                <a:ea typeface="Arial"/>
                <a:cs typeface="Arial"/>
                <a:sym typeface="Arial"/>
              </a:rPr>
              <a:t>crystalline</a:t>
            </a:r>
            <a:r>
              <a:rPr b="0" i="0" lang="en-US" sz="3200" u="none" cap="none" strike="noStrike">
                <a:solidFill>
                  <a:schemeClr val="lt1"/>
                </a:solidFill>
                <a:latin typeface="Arial"/>
                <a:ea typeface="Arial"/>
                <a:cs typeface="Arial"/>
                <a:sym typeface="Arial"/>
              </a:rPr>
              <a:t> solids with </a:t>
            </a:r>
            <a:r>
              <a:rPr b="0" i="0" lang="en-US" sz="3200" u="none" cap="none" strike="noStrike">
                <a:solidFill>
                  <a:srgbClr val="FF6600"/>
                </a:solidFill>
                <a:latin typeface="Arial"/>
                <a:ea typeface="Arial"/>
                <a:cs typeface="Arial"/>
                <a:sym typeface="Arial"/>
              </a:rPr>
              <a:t>high melting temperatures</a:t>
            </a:r>
            <a:r>
              <a:rPr b="0" i="0" lang="en-US" sz="3200" u="none" cap="none" strike="noStrike">
                <a:solidFill>
                  <a:schemeClr val="lt1"/>
                </a:solidFill>
                <a:latin typeface="Arial"/>
                <a:ea typeface="Arial"/>
                <a:cs typeface="Arial"/>
                <a:sym typeface="Arial"/>
              </a:rPr>
              <a:t>.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3" name="Shape 183"/>
        <p:cNvGrpSpPr/>
        <p:nvPr/>
      </p:nvGrpSpPr>
      <p:grpSpPr>
        <a:xfrm>
          <a:off x="0" y="0"/>
          <a:ext cx="0" cy="0"/>
          <a:chOff x="0" y="0"/>
          <a:chExt cx="0" cy="0"/>
        </a:xfrm>
      </p:grpSpPr>
      <p:sp>
        <p:nvSpPr>
          <p:cNvPr id="184" name="Shape 184"/>
          <p:cNvSpPr txBox="1"/>
          <p:nvPr>
            <p:ph type="title"/>
          </p:nvPr>
        </p:nvSpPr>
        <p:spPr>
          <a:xfrm>
            <a:off x="457200" y="277812"/>
            <a:ext cx="8229600" cy="1139825"/>
          </a:xfrm>
          <a:prstGeom prst="rect">
            <a:avLst/>
          </a:prstGeom>
          <a:noFill/>
          <a:ln>
            <a:noFill/>
          </a:ln>
        </p:spPr>
        <p:txBody>
          <a:bodyPr anchorCtr="1"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Arial"/>
              <a:buNone/>
            </a:pPr>
            <a:r>
              <a:rPr b="1" i="0" lang="en-US" sz="4000" u="none" cap="none" strike="noStrike">
                <a:solidFill>
                  <a:schemeClr val="lt2"/>
                </a:solidFill>
                <a:latin typeface="Arial"/>
                <a:ea typeface="Arial"/>
                <a:cs typeface="Arial"/>
                <a:sym typeface="Arial"/>
              </a:rPr>
              <a:t>Covalent bonding </a:t>
            </a:r>
            <a:br>
              <a:rPr b="1" i="0" lang="en-US" sz="4000" u="none" cap="none" strike="noStrike">
                <a:solidFill>
                  <a:schemeClr val="lt2"/>
                </a:solidFill>
                <a:latin typeface="Arial"/>
                <a:ea typeface="Arial"/>
                <a:cs typeface="Arial"/>
                <a:sym typeface="Arial"/>
              </a:rPr>
            </a:br>
          </a:p>
        </p:txBody>
      </p:sp>
      <p:sp>
        <p:nvSpPr>
          <p:cNvPr id="185" name="Shape 185"/>
          <p:cNvSpPr txBox="1"/>
          <p:nvPr>
            <p:ph idx="1" type="body"/>
          </p:nvPr>
        </p:nvSpPr>
        <p:spPr>
          <a:xfrm>
            <a:off x="457200" y="1600200"/>
            <a:ext cx="8229600" cy="49530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hlink"/>
              </a:buClr>
              <a:buSzPct val="25000"/>
              <a:buFont typeface="Noto Symbol"/>
              <a:buNone/>
            </a:pPr>
            <a:r>
              <a:rPr b="0" i="0" lang="en-US" sz="2400" u="none" cap="none" strike="noStrike">
                <a:solidFill>
                  <a:srgbClr val="FF0066"/>
                </a:solidFill>
                <a:latin typeface="Arial"/>
                <a:ea typeface="Arial"/>
                <a:cs typeface="Arial"/>
                <a:sym typeface="Arial"/>
              </a:rPr>
              <a:t>Electrons are shared between the atoms</a:t>
            </a:r>
          </a:p>
          <a:p>
            <a:pPr indent="0" lvl="0" marL="0" marR="0" rtl="0" algn="l">
              <a:lnSpc>
                <a:spcPct val="90000"/>
              </a:lnSpc>
              <a:spcBef>
                <a:spcPts val="480"/>
              </a:spcBef>
              <a:spcAft>
                <a:spcPts val="0"/>
              </a:spcAft>
              <a:buClr>
                <a:schemeClr val="hlink"/>
              </a:buClr>
              <a:buSzPct val="75000"/>
              <a:buFont typeface="Noto Symbol"/>
              <a:buNone/>
            </a:pPr>
            <a:r>
              <a:t/>
            </a:r>
            <a:endParaRPr b="0" i="0" sz="2400" u="none" cap="none" strike="noStrike">
              <a:solidFill>
                <a:schemeClr val="lt1"/>
              </a:solidFill>
              <a:latin typeface="Arial"/>
              <a:ea typeface="Arial"/>
              <a:cs typeface="Arial"/>
              <a:sym typeface="Arial"/>
            </a:endParaRPr>
          </a:p>
          <a:p>
            <a:pPr indent="0" lvl="0" marL="0" marR="0" rtl="0" algn="l">
              <a:lnSpc>
                <a:spcPct val="90000"/>
              </a:lnSpc>
              <a:spcBef>
                <a:spcPts val="480"/>
              </a:spcBef>
              <a:spcAft>
                <a:spcPts val="0"/>
              </a:spcAft>
              <a:buClr>
                <a:schemeClr val="hlink"/>
              </a:buClr>
              <a:buSzPct val="25000"/>
              <a:buFont typeface="Noto Symbol"/>
              <a:buNone/>
            </a:pPr>
            <a:r>
              <a:t/>
            </a:r>
            <a:endParaRPr b="0" i="0" sz="2400" u="none" cap="none" strike="noStrike">
              <a:solidFill>
                <a:schemeClr val="lt1"/>
              </a:solidFill>
              <a:latin typeface="Arial"/>
              <a:ea typeface="Arial"/>
              <a:cs typeface="Arial"/>
              <a:sym typeface="Arial"/>
            </a:endParaRPr>
          </a:p>
          <a:p>
            <a:pPr indent="0" lvl="0" marL="0" marR="0" rtl="0" algn="l">
              <a:lnSpc>
                <a:spcPct val="90000"/>
              </a:lnSpc>
              <a:spcBef>
                <a:spcPts val="480"/>
              </a:spcBef>
              <a:spcAft>
                <a:spcPts val="0"/>
              </a:spcAft>
              <a:buClr>
                <a:schemeClr val="hlink"/>
              </a:buClr>
              <a:buSzPct val="75000"/>
              <a:buFont typeface="Noto Symbol"/>
              <a:buChar char="●"/>
            </a:pPr>
            <a:r>
              <a:rPr b="0" i="0" lang="en-US" sz="2400" u="none" cap="none" strike="noStrike">
                <a:solidFill>
                  <a:schemeClr val="lt1"/>
                </a:solidFill>
                <a:latin typeface="Arial"/>
                <a:ea typeface="Arial"/>
                <a:cs typeface="Arial"/>
                <a:sym typeface="Arial"/>
              </a:rPr>
              <a:t>Most common: </a:t>
            </a:r>
            <a:r>
              <a:rPr b="0" i="0" lang="en-US" sz="2400" u="none" cap="none" strike="noStrike">
                <a:solidFill>
                  <a:srgbClr val="99FF99"/>
                </a:solidFill>
                <a:latin typeface="Arial"/>
                <a:ea typeface="Arial"/>
                <a:cs typeface="Arial"/>
                <a:sym typeface="Arial"/>
              </a:rPr>
              <a:t>two nonmetals</a:t>
            </a:r>
            <a:r>
              <a:rPr b="0" i="0" lang="en-US" sz="2400" u="none" cap="none" strike="noStrike">
                <a:solidFill>
                  <a:schemeClr val="lt1"/>
                </a:solidFill>
                <a:latin typeface="Arial"/>
                <a:ea typeface="Arial"/>
                <a:cs typeface="Arial"/>
                <a:sym typeface="Arial"/>
              </a:rPr>
              <a:t> bond together. Both of the nonmetals will want to gain electrons, so the elements involved will share electrons to try to fill their valence shells. </a:t>
            </a:r>
          </a:p>
          <a:p>
            <a:pPr indent="0" lvl="0" marL="0" marR="0" rtl="0" algn="l">
              <a:lnSpc>
                <a:spcPct val="90000"/>
              </a:lnSpc>
              <a:spcBef>
                <a:spcPts val="480"/>
              </a:spcBef>
              <a:spcAft>
                <a:spcPts val="0"/>
              </a:spcAft>
              <a:buClr>
                <a:schemeClr val="hlink"/>
              </a:buClr>
              <a:buSzPct val="75000"/>
              <a:buFont typeface="Noto Symbol"/>
              <a:buNone/>
            </a:pPr>
            <a:r>
              <a:t/>
            </a:r>
            <a:endParaRPr b="0" i="0" sz="2400" u="none" cap="none" strike="noStrike">
              <a:solidFill>
                <a:schemeClr val="lt1"/>
              </a:solidFill>
              <a:latin typeface="Arial"/>
              <a:ea typeface="Arial"/>
              <a:cs typeface="Arial"/>
              <a:sym typeface="Arial"/>
            </a:endParaRPr>
          </a:p>
          <a:p>
            <a:pPr indent="0" lvl="0" marL="0" marR="0" rtl="0" algn="l">
              <a:lnSpc>
                <a:spcPct val="90000"/>
              </a:lnSpc>
              <a:spcBef>
                <a:spcPts val="480"/>
              </a:spcBef>
              <a:spcAft>
                <a:spcPts val="0"/>
              </a:spcAft>
              <a:buClr>
                <a:schemeClr val="hlink"/>
              </a:buClr>
              <a:buSzPct val="75000"/>
              <a:buFont typeface="Noto Symbol"/>
              <a:buChar char="●"/>
            </a:pPr>
            <a:r>
              <a:rPr b="0" i="0" lang="en-US" sz="2400" u="none" cap="none" strike="noStrike">
                <a:solidFill>
                  <a:schemeClr val="lt1"/>
                </a:solidFill>
                <a:latin typeface="Arial"/>
                <a:ea typeface="Arial"/>
                <a:cs typeface="Arial"/>
                <a:sym typeface="Arial"/>
              </a:rPr>
              <a:t>Example: two hydrogen atoms. Atoms of hydrogen (H) have one valence electrons in their first electron shell. Since the capacity of this shell is two electrons, each hydrogen atom will "want" to pick up a second electron. </a:t>
            </a:r>
          </a:p>
        </p:txBody>
      </p:sp>
      <p:pic>
        <p:nvPicPr>
          <p:cNvPr id="186" name="Shape 186"/>
          <p:cNvPicPr preferRelativeResize="0"/>
          <p:nvPr/>
        </p:nvPicPr>
        <p:blipFill rotWithShape="1">
          <a:blip r:embed="rId3">
            <a:alphaModFix/>
          </a:blip>
          <a:srcRect b="0" l="0" r="0" t="0"/>
          <a:stretch/>
        </p:blipFill>
        <p:spPr>
          <a:xfrm>
            <a:off x="1752600" y="2057400"/>
            <a:ext cx="5364161" cy="542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2_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