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6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SourceCode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the heck do I design an experiment?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figure this out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Identify the problem statement or Question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Who has faster reaction times? Gamers or </a:t>
            </a:r>
            <a:r>
              <a:rPr lang="en"/>
              <a:t>athletes</a:t>
            </a:r>
            <a:r>
              <a:rPr lang="en"/>
              <a:t>?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1275" y="2090337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7250" y="2090350"/>
            <a:ext cx="2657475" cy="17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967800" y="4179550"/>
            <a:ext cx="7208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Write down your own problem statement or question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Define Variables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Who has faster reaction times? Gamers or athletes?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967800" y="4179550"/>
            <a:ext cx="7208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Write down your own variables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50525" y="1725175"/>
            <a:ext cx="2102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Independent: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5" name="Shape 75"/>
          <p:cNvSpPr txBox="1"/>
          <p:nvPr/>
        </p:nvSpPr>
        <p:spPr>
          <a:xfrm>
            <a:off x="2342450" y="1475325"/>
            <a:ext cx="2726100" cy="10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Type of person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02850" y="2422225"/>
            <a:ext cx="2102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Dependent</a:t>
            </a:r>
            <a:r>
              <a:rPr lang="en" sz="2400"/>
              <a:t>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7" name="Shape 77"/>
          <p:cNvSpPr txBox="1"/>
          <p:nvPr/>
        </p:nvSpPr>
        <p:spPr>
          <a:xfrm>
            <a:off x="2207850" y="2158525"/>
            <a:ext cx="4728300" cy="10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Speed of reaction time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90425" y="3225025"/>
            <a:ext cx="14370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Control</a:t>
            </a:r>
            <a:r>
              <a:rPr lang="en" sz="2400"/>
              <a:t>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9" name="Shape 79"/>
          <p:cNvSpPr txBox="1"/>
          <p:nvPr/>
        </p:nvSpPr>
        <p:spPr>
          <a:xfrm>
            <a:off x="1731475" y="2949350"/>
            <a:ext cx="3649800" cy="10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Use the same online test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4225" y="1725175"/>
            <a:ext cx="1903050" cy="2052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6200" y="2158525"/>
            <a:ext cx="1368136" cy="106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Write hypothesis 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Who has faster reaction times? Gamers or athletes?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967800" y="4179550"/>
            <a:ext cx="7208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Write down your own hypothesis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855150" y="1893187"/>
            <a:ext cx="7433700" cy="14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If </a:t>
            </a:r>
            <a:r>
              <a:rPr lang="en" sz="2400"/>
              <a:t>gamers and athletes reactions times are measured using a computer test, </a:t>
            </a:r>
            <a:r>
              <a:rPr lang="en" sz="2400">
                <a:solidFill>
                  <a:schemeClr val="dk1"/>
                </a:solidFill>
              </a:rPr>
              <a:t>then </a:t>
            </a:r>
            <a:r>
              <a:rPr lang="en" sz="2400"/>
              <a:t>gamers will have a faster reaction time, </a:t>
            </a:r>
            <a:r>
              <a:rPr lang="en" sz="2400">
                <a:solidFill>
                  <a:schemeClr val="dk1"/>
                </a:solidFill>
              </a:rPr>
              <a:t>because </a:t>
            </a:r>
            <a:r>
              <a:rPr lang="en" sz="2400"/>
              <a:t>the games they play strengthen their reflexes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Imagine experiment 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Who has faster reaction times? Gamers or athletes?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67800" y="4179550"/>
            <a:ext cx="7208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Write down your own experiment - be realistic!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0525" y="1725175"/>
            <a:ext cx="2102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98" name="Shape 98"/>
          <p:cNvSpPr txBox="1"/>
          <p:nvPr/>
        </p:nvSpPr>
        <p:spPr>
          <a:xfrm>
            <a:off x="548550" y="1659700"/>
            <a:ext cx="80469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/>
              <a:t>The experiment should be </a:t>
            </a:r>
            <a:r>
              <a:rPr lang="en" sz="2000"/>
              <a:t>designed</a:t>
            </a:r>
            <a:r>
              <a:rPr lang="en" sz="2000"/>
              <a:t> around your variables, time frame, and budget. 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725850" y="2566075"/>
            <a:ext cx="7383600" cy="14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5 Gamers and 5 </a:t>
            </a:r>
            <a:r>
              <a:rPr lang="en" sz="2400"/>
              <a:t>Athletes</a:t>
            </a:r>
            <a:r>
              <a:rPr lang="en" sz="2400"/>
              <a:t> take an online test, that measures reaction time. The times are collected, and then compared to see who is faster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Create a timeline 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Who has faster reaction times? Gamers or athletes?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967800" y="4179550"/>
            <a:ext cx="7208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Write down your own timeline 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450525" y="1725175"/>
            <a:ext cx="21024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08" name="Shape 108"/>
          <p:cNvSpPr txBox="1"/>
          <p:nvPr/>
        </p:nvSpPr>
        <p:spPr>
          <a:xfrm>
            <a:off x="548550" y="1659700"/>
            <a:ext cx="8046900" cy="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000"/>
              <a:t>A large project needs short, clear goals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880200" y="2365825"/>
            <a:ext cx="7383600" cy="14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/>
              <a:t>Goal 1: Find online test (do Friday)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Goal 2: Find participants (do over the weekend)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Goal 3: Schedule a time to perform tests (do Monday)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Goal 4: Test participants (do Tuesday)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