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embeddedFontLst>
    <p:embeddedFont>
      <p:font typeface="Garamond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Garamond-regular.fntdata"/><Relationship Id="rId21" Type="http://schemas.openxmlformats.org/officeDocument/2006/relationships/slide" Target="slides/slide17.xml"/><Relationship Id="rId24" Type="http://schemas.openxmlformats.org/officeDocument/2006/relationships/font" Target="fonts/Garamond-italic.fntdata"/><Relationship Id="rId23" Type="http://schemas.openxmlformats.org/officeDocument/2006/relationships/font" Target="fonts/Garamon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Garamond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0" type="dt"/>
          </p:nvPr>
        </p:nvSpPr>
        <p:spPr>
          <a:xfrm>
            <a:off x="457200" y="625157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2484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1242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457200" y="625157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6553200" y="62484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066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16129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12191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1397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1397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1397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1397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1397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457200" y="625157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2484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25157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2484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066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16129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12191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1397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1397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1397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1397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1397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25157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2484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31242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066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16129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12191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1397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1397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1397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1397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1397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457200" y="625157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6553200" y="62484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49" name="Shape 49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25157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2484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31242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066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16129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12191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1397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1397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1397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1397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1397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2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25157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2484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622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148589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15748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15747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15747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15747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157479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157479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622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148589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15748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15747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15747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15747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157479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157479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457200" y="625157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6553200" y="62484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31242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844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179069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1397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148589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148589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148589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148589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14859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14859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844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179069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1397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148589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148589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148589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148589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14859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14859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457200" y="625157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553200" y="62484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idx="10" type="dt"/>
          </p:nvPr>
        </p:nvSpPr>
        <p:spPr>
          <a:xfrm>
            <a:off x="457200" y="625157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6553200" y="62484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grpSp>
        <p:nvGrpSpPr>
          <p:cNvPr id="8" name="Shape 8"/>
          <p:cNvGrpSpPr/>
          <p:nvPr/>
        </p:nvGrpSpPr>
        <p:grpSpPr>
          <a:xfrm>
            <a:off x="0" y="0"/>
            <a:ext cx="9140825" cy="6850062"/>
            <a:chOff x="0" y="0"/>
            <a:chExt cx="9140825" cy="6850062"/>
          </a:xfrm>
        </p:grpSpPr>
        <p:grpSp>
          <p:nvGrpSpPr>
            <p:cNvPr id="9" name="Shape 9"/>
            <p:cNvGrpSpPr/>
            <p:nvPr/>
          </p:nvGrpSpPr>
          <p:grpSpPr>
            <a:xfrm>
              <a:off x="2743200" y="3540125"/>
              <a:ext cx="6392862" cy="3309937"/>
              <a:chOff x="2743200" y="3540125"/>
              <a:chExt cx="6392862" cy="3309937"/>
            </a:xfrm>
          </p:grpSpPr>
          <p:sp>
            <p:nvSpPr>
              <p:cNvPr id="10" name="Shape 10"/>
              <p:cNvSpPr/>
              <p:nvPr/>
            </p:nvSpPr>
            <p:spPr>
              <a:xfrm>
                <a:off x="2743200" y="4197350"/>
                <a:ext cx="4575175" cy="2652712"/>
              </a:xfrm>
              <a:custGeom>
                <a:pathLst>
                  <a:path extrusionOk="0" h="120000" w="120000">
                    <a:moveTo>
                      <a:pt x="115461" y="39066"/>
                    </a:moveTo>
                    <a:lnTo>
                      <a:pt x="114087" y="37917"/>
                    </a:lnTo>
                    <a:lnTo>
                      <a:pt x="112088" y="36337"/>
                    </a:lnTo>
                    <a:lnTo>
                      <a:pt x="109590" y="34757"/>
                    </a:lnTo>
                    <a:lnTo>
                      <a:pt x="106634" y="32818"/>
                    </a:lnTo>
                    <a:lnTo>
                      <a:pt x="103261" y="30448"/>
                    </a:lnTo>
                    <a:lnTo>
                      <a:pt x="99430" y="28509"/>
                    </a:lnTo>
                    <a:lnTo>
                      <a:pt x="91727" y="24631"/>
                    </a:lnTo>
                    <a:lnTo>
                      <a:pt x="86523" y="22262"/>
                    </a:lnTo>
                    <a:lnTo>
                      <a:pt x="82026" y="19892"/>
                    </a:lnTo>
                    <a:lnTo>
                      <a:pt x="78195" y="17594"/>
                    </a:lnTo>
                    <a:lnTo>
                      <a:pt x="75239" y="15224"/>
                    </a:lnTo>
                    <a:lnTo>
                      <a:pt x="72532" y="12854"/>
                    </a:lnTo>
                    <a:lnTo>
                      <a:pt x="70492" y="10915"/>
                    </a:lnTo>
                    <a:lnTo>
                      <a:pt x="68910" y="8976"/>
                    </a:lnTo>
                    <a:lnTo>
                      <a:pt x="67786" y="7396"/>
                    </a:lnTo>
                    <a:lnTo>
                      <a:pt x="66870" y="5816"/>
                    </a:lnTo>
                    <a:lnTo>
                      <a:pt x="66204" y="4308"/>
                    </a:lnTo>
                    <a:lnTo>
                      <a:pt x="65995" y="3087"/>
                    </a:lnTo>
                    <a:lnTo>
                      <a:pt x="65746" y="1938"/>
                    </a:lnTo>
                    <a:lnTo>
                      <a:pt x="65995" y="359"/>
                    </a:lnTo>
                    <a:lnTo>
                      <a:pt x="65995" y="0"/>
                    </a:lnTo>
                    <a:lnTo>
                      <a:pt x="65287" y="1938"/>
                    </a:lnTo>
                    <a:lnTo>
                      <a:pt x="64829" y="3518"/>
                    </a:lnTo>
                    <a:lnTo>
                      <a:pt x="64829" y="5457"/>
                    </a:lnTo>
                    <a:lnTo>
                      <a:pt x="65287" y="7037"/>
                    </a:lnTo>
                    <a:lnTo>
                      <a:pt x="66204" y="8617"/>
                    </a:lnTo>
                    <a:lnTo>
                      <a:pt x="67328" y="10125"/>
                    </a:lnTo>
                    <a:lnTo>
                      <a:pt x="68702" y="11705"/>
                    </a:lnTo>
                    <a:lnTo>
                      <a:pt x="70284" y="13285"/>
                    </a:lnTo>
                    <a:lnTo>
                      <a:pt x="72324" y="14865"/>
                    </a:lnTo>
                    <a:lnTo>
                      <a:pt x="74573" y="16373"/>
                    </a:lnTo>
                    <a:lnTo>
                      <a:pt x="79319" y="19174"/>
                    </a:lnTo>
                    <a:lnTo>
                      <a:pt x="84941" y="22262"/>
                    </a:lnTo>
                    <a:lnTo>
                      <a:pt x="90853" y="24991"/>
                    </a:lnTo>
                    <a:lnTo>
                      <a:pt x="95142" y="27360"/>
                    </a:lnTo>
                    <a:lnTo>
                      <a:pt x="99181" y="29299"/>
                    </a:lnTo>
                    <a:lnTo>
                      <a:pt x="102595" y="31238"/>
                    </a:lnTo>
                    <a:lnTo>
                      <a:pt x="105759" y="33177"/>
                    </a:lnTo>
                    <a:lnTo>
                      <a:pt x="108466" y="34757"/>
                    </a:lnTo>
                    <a:lnTo>
                      <a:pt x="110714" y="36337"/>
                    </a:lnTo>
                    <a:lnTo>
                      <a:pt x="112755" y="37917"/>
                    </a:lnTo>
                    <a:lnTo>
                      <a:pt x="114087" y="39066"/>
                    </a:lnTo>
                    <a:lnTo>
                      <a:pt x="115253" y="40215"/>
                    </a:lnTo>
                    <a:lnTo>
                      <a:pt x="115919" y="41436"/>
                    </a:lnTo>
                    <a:lnTo>
                      <a:pt x="116377" y="42585"/>
                    </a:lnTo>
                    <a:lnTo>
                      <a:pt x="116585" y="44165"/>
                    </a:lnTo>
                    <a:lnTo>
                      <a:pt x="116377" y="46104"/>
                    </a:lnTo>
                    <a:lnTo>
                      <a:pt x="115919" y="47684"/>
                    </a:lnTo>
                    <a:lnTo>
                      <a:pt x="115003" y="49622"/>
                    </a:lnTo>
                    <a:lnTo>
                      <a:pt x="113671" y="51202"/>
                    </a:lnTo>
                    <a:lnTo>
                      <a:pt x="112088" y="52782"/>
                    </a:lnTo>
                    <a:lnTo>
                      <a:pt x="110048" y="54290"/>
                    </a:lnTo>
                    <a:lnTo>
                      <a:pt x="107800" y="55870"/>
                    </a:lnTo>
                    <a:lnTo>
                      <a:pt x="105301" y="57450"/>
                    </a:lnTo>
                    <a:lnTo>
                      <a:pt x="102345" y="59030"/>
                    </a:lnTo>
                    <a:lnTo>
                      <a:pt x="99181" y="60538"/>
                    </a:lnTo>
                    <a:lnTo>
                      <a:pt x="95808" y="62118"/>
                    </a:lnTo>
                    <a:lnTo>
                      <a:pt x="92185" y="63698"/>
                    </a:lnTo>
                    <a:lnTo>
                      <a:pt x="84524" y="66786"/>
                    </a:lnTo>
                    <a:lnTo>
                      <a:pt x="75905" y="70305"/>
                    </a:lnTo>
                    <a:lnTo>
                      <a:pt x="66870" y="74254"/>
                    </a:lnTo>
                    <a:lnTo>
                      <a:pt x="57376" y="78563"/>
                    </a:lnTo>
                    <a:lnTo>
                      <a:pt x="47675" y="83590"/>
                    </a:lnTo>
                    <a:lnTo>
                      <a:pt x="37973" y="89120"/>
                    </a:lnTo>
                    <a:lnTo>
                      <a:pt x="28022" y="95368"/>
                    </a:lnTo>
                    <a:lnTo>
                      <a:pt x="18320" y="102764"/>
                    </a:lnTo>
                    <a:lnTo>
                      <a:pt x="9035" y="110951"/>
                    </a:lnTo>
                    <a:lnTo>
                      <a:pt x="0" y="120000"/>
                    </a:lnTo>
                    <a:lnTo>
                      <a:pt x="14698" y="120000"/>
                    </a:lnTo>
                    <a:lnTo>
                      <a:pt x="23067" y="112531"/>
                    </a:lnTo>
                    <a:lnTo>
                      <a:pt x="31394" y="105493"/>
                    </a:lnTo>
                    <a:lnTo>
                      <a:pt x="39764" y="99676"/>
                    </a:lnTo>
                    <a:lnTo>
                      <a:pt x="47675" y="94147"/>
                    </a:lnTo>
                    <a:lnTo>
                      <a:pt x="55586" y="89120"/>
                    </a:lnTo>
                    <a:lnTo>
                      <a:pt x="63247" y="85170"/>
                    </a:lnTo>
                    <a:lnTo>
                      <a:pt x="70492" y="81292"/>
                    </a:lnTo>
                    <a:lnTo>
                      <a:pt x="77487" y="77773"/>
                    </a:lnTo>
                    <a:lnTo>
                      <a:pt x="84066" y="75044"/>
                    </a:lnTo>
                    <a:lnTo>
                      <a:pt x="90145" y="72315"/>
                    </a:lnTo>
                    <a:lnTo>
                      <a:pt x="95808" y="69946"/>
                    </a:lnTo>
                    <a:lnTo>
                      <a:pt x="101013" y="68007"/>
                    </a:lnTo>
                    <a:lnTo>
                      <a:pt x="105510" y="65637"/>
                    </a:lnTo>
                    <a:lnTo>
                      <a:pt x="109340" y="64057"/>
                    </a:lnTo>
                    <a:lnTo>
                      <a:pt x="112505" y="62118"/>
                    </a:lnTo>
                    <a:lnTo>
                      <a:pt x="115003" y="60179"/>
                    </a:lnTo>
                    <a:lnTo>
                      <a:pt x="116585" y="58599"/>
                    </a:lnTo>
                    <a:lnTo>
                      <a:pt x="117709" y="57019"/>
                    </a:lnTo>
                    <a:lnTo>
                      <a:pt x="118625" y="55080"/>
                    </a:lnTo>
                    <a:lnTo>
                      <a:pt x="119292" y="53500"/>
                    </a:lnTo>
                    <a:lnTo>
                      <a:pt x="119750" y="51992"/>
                    </a:lnTo>
                    <a:lnTo>
                      <a:pt x="120000" y="50412"/>
                    </a:lnTo>
                    <a:lnTo>
                      <a:pt x="119750" y="47253"/>
                    </a:lnTo>
                    <a:lnTo>
                      <a:pt x="118834" y="44524"/>
                    </a:lnTo>
                    <a:lnTo>
                      <a:pt x="117959" y="42226"/>
                    </a:lnTo>
                    <a:lnTo>
                      <a:pt x="116585" y="40215"/>
                    </a:lnTo>
                    <a:lnTo>
                      <a:pt x="115461" y="39066"/>
                    </a:lnTo>
                    <a:lnTo>
                      <a:pt x="115461" y="39066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2E8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11" name="Shape 11"/>
              <p:cNvSpPr/>
              <p:nvPr/>
            </p:nvSpPr>
            <p:spPr>
              <a:xfrm>
                <a:off x="6619875" y="4240212"/>
                <a:ext cx="1998661" cy="1287462"/>
              </a:xfrm>
              <a:custGeom>
                <a:pathLst>
                  <a:path extrusionOk="0" h="120000" w="120000">
                    <a:moveTo>
                      <a:pt x="120000" y="90998"/>
                    </a:moveTo>
                    <a:lnTo>
                      <a:pt x="118951" y="87003"/>
                    </a:lnTo>
                    <a:lnTo>
                      <a:pt x="117903" y="83748"/>
                    </a:lnTo>
                    <a:lnTo>
                      <a:pt x="115901" y="79753"/>
                    </a:lnTo>
                    <a:lnTo>
                      <a:pt x="113232" y="76498"/>
                    </a:lnTo>
                    <a:lnTo>
                      <a:pt x="107037" y="70875"/>
                    </a:lnTo>
                    <a:lnTo>
                      <a:pt x="99316" y="65252"/>
                    </a:lnTo>
                    <a:lnTo>
                      <a:pt x="89976" y="60369"/>
                    </a:lnTo>
                    <a:lnTo>
                      <a:pt x="80158" y="56374"/>
                    </a:lnTo>
                    <a:lnTo>
                      <a:pt x="69293" y="51491"/>
                    </a:lnTo>
                    <a:lnTo>
                      <a:pt x="58427" y="47496"/>
                    </a:lnTo>
                    <a:lnTo>
                      <a:pt x="47561" y="43501"/>
                    </a:lnTo>
                    <a:lnTo>
                      <a:pt x="37267" y="38618"/>
                    </a:lnTo>
                    <a:lnTo>
                      <a:pt x="27450" y="33884"/>
                    </a:lnTo>
                    <a:lnTo>
                      <a:pt x="18586" y="29001"/>
                    </a:lnTo>
                    <a:lnTo>
                      <a:pt x="11342" y="22490"/>
                    </a:lnTo>
                    <a:lnTo>
                      <a:pt x="5146" y="16128"/>
                    </a:lnTo>
                    <a:lnTo>
                      <a:pt x="3145" y="12872"/>
                    </a:lnTo>
                    <a:lnTo>
                      <a:pt x="1525" y="8877"/>
                    </a:lnTo>
                    <a:lnTo>
                      <a:pt x="476" y="4882"/>
                    </a:lnTo>
                    <a:lnTo>
                      <a:pt x="0" y="0"/>
                    </a:lnTo>
                    <a:lnTo>
                      <a:pt x="0" y="887"/>
                    </a:lnTo>
                    <a:lnTo>
                      <a:pt x="0" y="1627"/>
                    </a:lnTo>
                    <a:lnTo>
                      <a:pt x="0" y="5622"/>
                    </a:lnTo>
                    <a:lnTo>
                      <a:pt x="476" y="8877"/>
                    </a:lnTo>
                    <a:lnTo>
                      <a:pt x="1525" y="12872"/>
                    </a:lnTo>
                    <a:lnTo>
                      <a:pt x="3145" y="16868"/>
                    </a:lnTo>
                    <a:lnTo>
                      <a:pt x="5146" y="21011"/>
                    </a:lnTo>
                    <a:lnTo>
                      <a:pt x="8292" y="25745"/>
                    </a:lnTo>
                    <a:lnTo>
                      <a:pt x="11914" y="30628"/>
                    </a:lnTo>
                    <a:lnTo>
                      <a:pt x="17061" y="35511"/>
                    </a:lnTo>
                    <a:lnTo>
                      <a:pt x="23256" y="41134"/>
                    </a:lnTo>
                    <a:lnTo>
                      <a:pt x="31072" y="45869"/>
                    </a:lnTo>
                    <a:lnTo>
                      <a:pt x="39841" y="51491"/>
                    </a:lnTo>
                    <a:lnTo>
                      <a:pt x="50135" y="56374"/>
                    </a:lnTo>
                    <a:lnTo>
                      <a:pt x="62621" y="61257"/>
                    </a:lnTo>
                    <a:lnTo>
                      <a:pt x="71389" y="64364"/>
                    </a:lnTo>
                    <a:lnTo>
                      <a:pt x="79110" y="68508"/>
                    </a:lnTo>
                    <a:lnTo>
                      <a:pt x="85877" y="72503"/>
                    </a:lnTo>
                    <a:lnTo>
                      <a:pt x="92073" y="75758"/>
                    </a:lnTo>
                    <a:lnTo>
                      <a:pt x="96743" y="79753"/>
                    </a:lnTo>
                    <a:lnTo>
                      <a:pt x="100365" y="83748"/>
                    </a:lnTo>
                    <a:lnTo>
                      <a:pt x="102938" y="87743"/>
                    </a:lnTo>
                    <a:lnTo>
                      <a:pt x="105035" y="91738"/>
                    </a:lnTo>
                    <a:lnTo>
                      <a:pt x="105988" y="95881"/>
                    </a:lnTo>
                    <a:lnTo>
                      <a:pt x="106560" y="99876"/>
                    </a:lnTo>
                    <a:lnTo>
                      <a:pt x="105988" y="103131"/>
                    </a:lnTo>
                    <a:lnTo>
                      <a:pt x="104463" y="107127"/>
                    </a:lnTo>
                    <a:lnTo>
                      <a:pt x="102938" y="110382"/>
                    </a:lnTo>
                    <a:lnTo>
                      <a:pt x="100365" y="113489"/>
                    </a:lnTo>
                    <a:lnTo>
                      <a:pt x="96743" y="116744"/>
                    </a:lnTo>
                    <a:lnTo>
                      <a:pt x="93121" y="119999"/>
                    </a:lnTo>
                    <a:lnTo>
                      <a:pt x="99793" y="116744"/>
                    </a:lnTo>
                    <a:lnTo>
                      <a:pt x="105512" y="113489"/>
                    </a:lnTo>
                    <a:lnTo>
                      <a:pt x="110182" y="110382"/>
                    </a:lnTo>
                    <a:lnTo>
                      <a:pt x="114281" y="107127"/>
                    </a:lnTo>
                    <a:lnTo>
                      <a:pt x="116854" y="103871"/>
                    </a:lnTo>
                    <a:lnTo>
                      <a:pt x="118951" y="99876"/>
                    </a:lnTo>
                    <a:lnTo>
                      <a:pt x="120000" y="95881"/>
                    </a:lnTo>
                    <a:lnTo>
                      <a:pt x="120000" y="90998"/>
                    </a:lnTo>
                    <a:lnTo>
                      <a:pt x="120000" y="90998"/>
                    </a:lnTo>
                    <a:close/>
                  </a:path>
                </a:pathLst>
              </a:custGeom>
              <a:gradFill>
                <a:gsLst>
                  <a:gs pos="0">
                    <a:schemeClr val="dk2"/>
                  </a:gs>
                  <a:gs pos="100000">
                    <a:srgbClr val="002E8B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12" name="Shape 12"/>
              <p:cNvSpPr/>
              <p:nvPr/>
            </p:nvSpPr>
            <p:spPr>
              <a:xfrm>
                <a:off x="4603750" y="5311775"/>
                <a:ext cx="4522786" cy="1538286"/>
              </a:xfrm>
              <a:custGeom>
                <a:pathLst>
                  <a:path extrusionOk="0" h="120000" w="120000">
                    <a:moveTo>
                      <a:pt x="3875" y="118637"/>
                    </a:moveTo>
                    <a:lnTo>
                      <a:pt x="0" y="120000"/>
                    </a:lnTo>
                    <a:lnTo>
                      <a:pt x="16468" y="120000"/>
                    </a:lnTo>
                    <a:lnTo>
                      <a:pt x="18280" y="117275"/>
                    </a:lnTo>
                    <a:lnTo>
                      <a:pt x="20343" y="113188"/>
                    </a:lnTo>
                    <a:lnTo>
                      <a:pt x="23334" y="108482"/>
                    </a:lnTo>
                    <a:lnTo>
                      <a:pt x="26746" y="103777"/>
                    </a:lnTo>
                    <a:lnTo>
                      <a:pt x="30621" y="98328"/>
                    </a:lnTo>
                    <a:lnTo>
                      <a:pt x="35212" y="92260"/>
                    </a:lnTo>
                    <a:lnTo>
                      <a:pt x="40477" y="86191"/>
                    </a:lnTo>
                    <a:lnTo>
                      <a:pt x="46416" y="79504"/>
                    </a:lnTo>
                    <a:lnTo>
                      <a:pt x="53029" y="72074"/>
                    </a:lnTo>
                    <a:lnTo>
                      <a:pt x="60358" y="64643"/>
                    </a:lnTo>
                    <a:lnTo>
                      <a:pt x="68360" y="57213"/>
                    </a:lnTo>
                    <a:lnTo>
                      <a:pt x="77037" y="49907"/>
                    </a:lnTo>
                    <a:lnTo>
                      <a:pt x="86640" y="42476"/>
                    </a:lnTo>
                    <a:lnTo>
                      <a:pt x="96918" y="35046"/>
                    </a:lnTo>
                    <a:lnTo>
                      <a:pt x="108122" y="27616"/>
                    </a:lnTo>
                    <a:lnTo>
                      <a:pt x="120000" y="20185"/>
                    </a:lnTo>
                    <a:lnTo>
                      <a:pt x="120000" y="0"/>
                    </a:lnTo>
                    <a:lnTo>
                      <a:pt x="118652" y="1981"/>
                    </a:lnTo>
                    <a:lnTo>
                      <a:pt x="116798" y="4086"/>
                    </a:lnTo>
                    <a:lnTo>
                      <a:pt x="114524" y="6687"/>
                    </a:lnTo>
                    <a:lnTo>
                      <a:pt x="111533" y="9411"/>
                    </a:lnTo>
                    <a:lnTo>
                      <a:pt x="108332" y="12136"/>
                    </a:lnTo>
                    <a:lnTo>
                      <a:pt x="104921" y="14860"/>
                    </a:lnTo>
                    <a:lnTo>
                      <a:pt x="101045" y="18204"/>
                    </a:lnTo>
                    <a:lnTo>
                      <a:pt x="96918" y="20928"/>
                    </a:lnTo>
                    <a:lnTo>
                      <a:pt x="88241" y="27616"/>
                    </a:lnTo>
                    <a:lnTo>
                      <a:pt x="79564" y="34303"/>
                    </a:lnTo>
                    <a:lnTo>
                      <a:pt x="71098" y="40371"/>
                    </a:lnTo>
                    <a:lnTo>
                      <a:pt x="66970" y="43839"/>
                    </a:lnTo>
                    <a:lnTo>
                      <a:pt x="63306" y="47182"/>
                    </a:lnTo>
                    <a:lnTo>
                      <a:pt x="46626" y="62662"/>
                    </a:lnTo>
                    <a:lnTo>
                      <a:pt x="38413" y="71455"/>
                    </a:lnTo>
                    <a:lnTo>
                      <a:pt x="30621" y="80123"/>
                    </a:lnTo>
                    <a:lnTo>
                      <a:pt x="23081" y="88916"/>
                    </a:lnTo>
                    <a:lnTo>
                      <a:pt x="16005" y="98328"/>
                    </a:lnTo>
                    <a:lnTo>
                      <a:pt x="9603" y="108482"/>
                    </a:lnTo>
                    <a:lnTo>
                      <a:pt x="3875" y="118637"/>
                    </a:lnTo>
                    <a:lnTo>
                      <a:pt x="3875" y="118637"/>
                    </a:lnTo>
                    <a:close/>
                  </a:path>
                </a:pathLst>
              </a:custGeom>
              <a:gradFill>
                <a:gsLst>
                  <a:gs pos="0">
                    <a:srgbClr val="002A7D"/>
                  </a:gs>
                  <a:gs pos="100000">
                    <a:schemeClr val="dk2"/>
                  </a:gs>
                </a:gsLst>
                <a:lin ang="54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4362450" y="3540125"/>
                <a:ext cx="4773612" cy="3309937"/>
              </a:xfrm>
              <a:custGeom>
                <a:pathLst>
                  <a:path extrusionOk="0" h="120000" w="120000">
                    <a:moveTo>
                      <a:pt x="56947" y="25381"/>
                    </a:moveTo>
                    <a:lnTo>
                      <a:pt x="57186" y="27280"/>
                    </a:lnTo>
                    <a:lnTo>
                      <a:pt x="57625" y="28834"/>
                    </a:lnTo>
                    <a:lnTo>
                      <a:pt x="58264" y="30388"/>
                    </a:lnTo>
                    <a:lnTo>
                      <a:pt x="59142" y="31654"/>
                    </a:lnTo>
                    <a:lnTo>
                      <a:pt x="61496" y="34129"/>
                    </a:lnTo>
                    <a:lnTo>
                      <a:pt x="64768" y="36661"/>
                    </a:lnTo>
                    <a:lnTo>
                      <a:pt x="68440" y="38561"/>
                    </a:lnTo>
                    <a:lnTo>
                      <a:pt x="72550" y="40402"/>
                    </a:lnTo>
                    <a:lnTo>
                      <a:pt x="76900" y="42302"/>
                    </a:lnTo>
                    <a:lnTo>
                      <a:pt x="81449" y="43856"/>
                    </a:lnTo>
                    <a:lnTo>
                      <a:pt x="85999" y="45410"/>
                    </a:lnTo>
                    <a:lnTo>
                      <a:pt x="90548" y="47309"/>
                    </a:lnTo>
                    <a:lnTo>
                      <a:pt x="94659" y="48863"/>
                    </a:lnTo>
                    <a:lnTo>
                      <a:pt x="98330" y="50762"/>
                    </a:lnTo>
                    <a:lnTo>
                      <a:pt x="101802" y="52949"/>
                    </a:lnTo>
                    <a:lnTo>
                      <a:pt x="104396" y="55136"/>
                    </a:lnTo>
                    <a:lnTo>
                      <a:pt x="105274" y="56402"/>
                    </a:lnTo>
                    <a:lnTo>
                      <a:pt x="106112" y="57956"/>
                    </a:lnTo>
                    <a:lnTo>
                      <a:pt x="106790" y="59223"/>
                    </a:lnTo>
                    <a:lnTo>
                      <a:pt x="106990" y="60776"/>
                    </a:lnTo>
                    <a:lnTo>
                      <a:pt x="106990" y="62330"/>
                    </a:lnTo>
                    <a:lnTo>
                      <a:pt x="106790" y="63597"/>
                    </a:lnTo>
                    <a:lnTo>
                      <a:pt x="106351" y="64863"/>
                    </a:lnTo>
                    <a:lnTo>
                      <a:pt x="105473" y="66129"/>
                    </a:lnTo>
                    <a:lnTo>
                      <a:pt x="104396" y="67338"/>
                    </a:lnTo>
                    <a:lnTo>
                      <a:pt x="103079" y="68316"/>
                    </a:lnTo>
                    <a:lnTo>
                      <a:pt x="101563" y="69525"/>
                    </a:lnTo>
                    <a:lnTo>
                      <a:pt x="99847" y="70503"/>
                    </a:lnTo>
                    <a:lnTo>
                      <a:pt x="97692" y="71424"/>
                    </a:lnTo>
                    <a:lnTo>
                      <a:pt x="95297" y="72345"/>
                    </a:lnTo>
                    <a:lnTo>
                      <a:pt x="92903" y="73323"/>
                    </a:lnTo>
                    <a:lnTo>
                      <a:pt x="90109" y="74244"/>
                    </a:lnTo>
                    <a:lnTo>
                      <a:pt x="84043" y="76431"/>
                    </a:lnTo>
                    <a:lnTo>
                      <a:pt x="77100" y="78964"/>
                    </a:lnTo>
                    <a:lnTo>
                      <a:pt x="69517" y="81784"/>
                    </a:lnTo>
                    <a:lnTo>
                      <a:pt x="61097" y="84892"/>
                    </a:lnTo>
                    <a:lnTo>
                      <a:pt x="52198" y="88633"/>
                    </a:lnTo>
                    <a:lnTo>
                      <a:pt x="42660" y="93064"/>
                    </a:lnTo>
                    <a:lnTo>
                      <a:pt x="32723" y="98359"/>
                    </a:lnTo>
                    <a:lnTo>
                      <a:pt x="22108" y="104633"/>
                    </a:lnTo>
                    <a:lnTo>
                      <a:pt x="11253" y="111827"/>
                    </a:lnTo>
                    <a:lnTo>
                      <a:pt x="0" y="120000"/>
                    </a:lnTo>
                    <a:lnTo>
                      <a:pt x="6065" y="120000"/>
                    </a:lnTo>
                    <a:lnTo>
                      <a:pt x="9737" y="119366"/>
                    </a:lnTo>
                    <a:lnTo>
                      <a:pt x="15404" y="114647"/>
                    </a:lnTo>
                    <a:lnTo>
                      <a:pt x="21429" y="109928"/>
                    </a:lnTo>
                    <a:lnTo>
                      <a:pt x="27934" y="105553"/>
                    </a:lnTo>
                    <a:lnTo>
                      <a:pt x="35078" y="101467"/>
                    </a:lnTo>
                    <a:lnTo>
                      <a:pt x="42460" y="97438"/>
                    </a:lnTo>
                    <a:lnTo>
                      <a:pt x="50242" y="93352"/>
                    </a:lnTo>
                    <a:lnTo>
                      <a:pt x="66285" y="86158"/>
                    </a:lnTo>
                    <a:lnTo>
                      <a:pt x="69757" y="84604"/>
                    </a:lnTo>
                    <a:lnTo>
                      <a:pt x="73628" y="82992"/>
                    </a:lnTo>
                    <a:lnTo>
                      <a:pt x="81649" y="80172"/>
                    </a:lnTo>
                    <a:lnTo>
                      <a:pt x="89870" y="77064"/>
                    </a:lnTo>
                    <a:lnTo>
                      <a:pt x="98091" y="73956"/>
                    </a:lnTo>
                    <a:lnTo>
                      <a:pt x="101802" y="72690"/>
                    </a:lnTo>
                    <a:lnTo>
                      <a:pt x="105473" y="71136"/>
                    </a:lnTo>
                    <a:lnTo>
                      <a:pt x="108945" y="69870"/>
                    </a:lnTo>
                    <a:lnTo>
                      <a:pt x="111978" y="68604"/>
                    </a:lnTo>
                    <a:lnTo>
                      <a:pt x="114772" y="67338"/>
                    </a:lnTo>
                    <a:lnTo>
                      <a:pt x="116967" y="66129"/>
                    </a:lnTo>
                    <a:lnTo>
                      <a:pt x="118683" y="65151"/>
                    </a:lnTo>
                    <a:lnTo>
                      <a:pt x="120000" y="64230"/>
                    </a:lnTo>
                    <a:lnTo>
                      <a:pt x="120000" y="50129"/>
                    </a:lnTo>
                    <a:lnTo>
                      <a:pt x="117366" y="49496"/>
                    </a:lnTo>
                    <a:lnTo>
                      <a:pt x="114133" y="48575"/>
                    </a:lnTo>
                    <a:lnTo>
                      <a:pt x="110661" y="47597"/>
                    </a:lnTo>
                    <a:lnTo>
                      <a:pt x="106551" y="46388"/>
                    </a:lnTo>
                    <a:lnTo>
                      <a:pt x="102440" y="45122"/>
                    </a:lnTo>
                    <a:lnTo>
                      <a:pt x="98091" y="43568"/>
                    </a:lnTo>
                    <a:lnTo>
                      <a:pt x="89431" y="40402"/>
                    </a:lnTo>
                    <a:lnTo>
                      <a:pt x="85320" y="38561"/>
                    </a:lnTo>
                    <a:lnTo>
                      <a:pt x="81649" y="36661"/>
                    </a:lnTo>
                    <a:lnTo>
                      <a:pt x="78177" y="34762"/>
                    </a:lnTo>
                    <a:lnTo>
                      <a:pt x="75144" y="32575"/>
                    </a:lnTo>
                    <a:lnTo>
                      <a:pt x="72790" y="30733"/>
                    </a:lnTo>
                    <a:lnTo>
                      <a:pt x="71034" y="28489"/>
                    </a:lnTo>
                    <a:lnTo>
                      <a:pt x="70595" y="27280"/>
                    </a:lnTo>
                    <a:lnTo>
                      <a:pt x="70156" y="26302"/>
                    </a:lnTo>
                    <a:lnTo>
                      <a:pt x="69956" y="25093"/>
                    </a:lnTo>
                    <a:lnTo>
                      <a:pt x="70156" y="24115"/>
                    </a:lnTo>
                    <a:lnTo>
                      <a:pt x="71034" y="21928"/>
                    </a:lnTo>
                    <a:lnTo>
                      <a:pt x="72351" y="19741"/>
                    </a:lnTo>
                    <a:lnTo>
                      <a:pt x="74306" y="18187"/>
                    </a:lnTo>
                    <a:lnTo>
                      <a:pt x="76661" y="16633"/>
                    </a:lnTo>
                    <a:lnTo>
                      <a:pt x="79255" y="15366"/>
                    </a:lnTo>
                    <a:lnTo>
                      <a:pt x="82287" y="14100"/>
                    </a:lnTo>
                    <a:lnTo>
                      <a:pt x="85759" y="13179"/>
                    </a:lnTo>
                    <a:lnTo>
                      <a:pt x="89231" y="12258"/>
                    </a:lnTo>
                    <a:lnTo>
                      <a:pt x="97013" y="10359"/>
                    </a:lnTo>
                    <a:lnTo>
                      <a:pt x="104835" y="9093"/>
                    </a:lnTo>
                    <a:lnTo>
                      <a:pt x="112816" y="7194"/>
                    </a:lnTo>
                    <a:lnTo>
                      <a:pt x="116528" y="6273"/>
                    </a:lnTo>
                    <a:lnTo>
                      <a:pt x="120000" y="5007"/>
                    </a:lnTo>
                    <a:lnTo>
                      <a:pt x="120000" y="0"/>
                    </a:lnTo>
                    <a:lnTo>
                      <a:pt x="116089" y="1266"/>
                    </a:lnTo>
                    <a:lnTo>
                      <a:pt x="111539" y="2532"/>
                    </a:lnTo>
                    <a:lnTo>
                      <a:pt x="106790" y="3798"/>
                    </a:lnTo>
                    <a:lnTo>
                      <a:pt x="101802" y="4719"/>
                    </a:lnTo>
                    <a:lnTo>
                      <a:pt x="91187" y="6906"/>
                    </a:lnTo>
                    <a:lnTo>
                      <a:pt x="85999" y="7827"/>
                    </a:lnTo>
                    <a:lnTo>
                      <a:pt x="81010" y="9093"/>
                    </a:lnTo>
                    <a:lnTo>
                      <a:pt x="76022" y="10014"/>
                    </a:lnTo>
                    <a:lnTo>
                      <a:pt x="71473" y="11625"/>
                    </a:lnTo>
                    <a:lnTo>
                      <a:pt x="67362" y="13179"/>
                    </a:lnTo>
                    <a:lnTo>
                      <a:pt x="63890" y="15021"/>
                    </a:lnTo>
                    <a:lnTo>
                      <a:pt x="60857" y="17266"/>
                    </a:lnTo>
                    <a:lnTo>
                      <a:pt x="58703" y="19453"/>
                    </a:lnTo>
                    <a:lnTo>
                      <a:pt x="58064" y="20661"/>
                    </a:lnTo>
                    <a:lnTo>
                      <a:pt x="57386" y="22273"/>
                    </a:lnTo>
                    <a:lnTo>
                      <a:pt x="56947" y="23827"/>
                    </a:lnTo>
                    <a:lnTo>
                      <a:pt x="56947" y="25381"/>
                    </a:lnTo>
                    <a:lnTo>
                      <a:pt x="56947" y="2538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7145336" y="3678237"/>
                <a:ext cx="1981199" cy="855661"/>
              </a:xfrm>
              <a:custGeom>
                <a:pathLst>
                  <a:path extrusionOk="0" h="120000" w="120000">
                    <a:moveTo>
                      <a:pt x="0" y="73914"/>
                    </a:moveTo>
                    <a:lnTo>
                      <a:pt x="0" y="80148"/>
                    </a:lnTo>
                    <a:lnTo>
                      <a:pt x="480" y="86159"/>
                    </a:lnTo>
                    <a:lnTo>
                      <a:pt x="2596" y="92170"/>
                    </a:lnTo>
                    <a:lnTo>
                      <a:pt x="5192" y="97068"/>
                    </a:lnTo>
                    <a:lnTo>
                      <a:pt x="8846" y="103079"/>
                    </a:lnTo>
                    <a:lnTo>
                      <a:pt x="13557" y="109090"/>
                    </a:lnTo>
                    <a:lnTo>
                      <a:pt x="18750" y="113988"/>
                    </a:lnTo>
                    <a:lnTo>
                      <a:pt x="24519" y="120000"/>
                    </a:lnTo>
                    <a:lnTo>
                      <a:pt x="20384" y="115102"/>
                    </a:lnTo>
                    <a:lnTo>
                      <a:pt x="17211" y="109090"/>
                    </a:lnTo>
                    <a:lnTo>
                      <a:pt x="15096" y="104192"/>
                    </a:lnTo>
                    <a:lnTo>
                      <a:pt x="13557" y="99517"/>
                    </a:lnTo>
                    <a:lnTo>
                      <a:pt x="13076" y="94619"/>
                    </a:lnTo>
                    <a:lnTo>
                      <a:pt x="13076" y="89721"/>
                    </a:lnTo>
                    <a:lnTo>
                      <a:pt x="13557" y="84823"/>
                    </a:lnTo>
                    <a:lnTo>
                      <a:pt x="15096" y="81261"/>
                    </a:lnTo>
                    <a:lnTo>
                      <a:pt x="17211" y="76363"/>
                    </a:lnTo>
                    <a:lnTo>
                      <a:pt x="19326" y="72801"/>
                    </a:lnTo>
                    <a:lnTo>
                      <a:pt x="25576" y="65454"/>
                    </a:lnTo>
                    <a:lnTo>
                      <a:pt x="33942" y="58330"/>
                    </a:lnTo>
                    <a:lnTo>
                      <a:pt x="42788" y="52096"/>
                    </a:lnTo>
                    <a:lnTo>
                      <a:pt x="53269" y="47421"/>
                    </a:lnTo>
                    <a:lnTo>
                      <a:pt x="63653" y="42523"/>
                    </a:lnTo>
                    <a:lnTo>
                      <a:pt x="85576" y="34063"/>
                    </a:lnTo>
                    <a:lnTo>
                      <a:pt x="95480" y="30278"/>
                    </a:lnTo>
                    <a:lnTo>
                      <a:pt x="104903" y="26716"/>
                    </a:lnTo>
                    <a:lnTo>
                      <a:pt x="113269" y="25602"/>
                    </a:lnTo>
                    <a:lnTo>
                      <a:pt x="120000" y="23153"/>
                    </a:lnTo>
                    <a:lnTo>
                      <a:pt x="120000" y="0"/>
                    </a:lnTo>
                    <a:lnTo>
                      <a:pt x="111634" y="4897"/>
                    </a:lnTo>
                    <a:lnTo>
                      <a:pt x="102788" y="8460"/>
                    </a:lnTo>
                    <a:lnTo>
                      <a:pt x="84038" y="15807"/>
                    </a:lnTo>
                    <a:lnTo>
                      <a:pt x="64711" y="20705"/>
                    </a:lnTo>
                    <a:lnTo>
                      <a:pt x="46442" y="28051"/>
                    </a:lnTo>
                    <a:lnTo>
                      <a:pt x="37596" y="31614"/>
                    </a:lnTo>
                    <a:lnTo>
                      <a:pt x="29711" y="35176"/>
                    </a:lnTo>
                    <a:lnTo>
                      <a:pt x="21923" y="40074"/>
                    </a:lnTo>
                    <a:lnTo>
                      <a:pt x="15673" y="44972"/>
                    </a:lnTo>
                    <a:lnTo>
                      <a:pt x="9903" y="50983"/>
                    </a:lnTo>
                    <a:lnTo>
                      <a:pt x="5192" y="56994"/>
                    </a:lnTo>
                    <a:lnTo>
                      <a:pt x="2115" y="65454"/>
                    </a:lnTo>
                    <a:lnTo>
                      <a:pt x="0" y="73914"/>
                    </a:lnTo>
                    <a:lnTo>
                      <a:pt x="0" y="73914"/>
                    </a:lnTo>
                    <a:close/>
                  </a:path>
                </a:pathLst>
              </a:custGeom>
              <a:gradFill>
                <a:gsLst>
                  <a:gs pos="0">
                    <a:srgbClr val="002D86"/>
                  </a:gs>
                  <a:gs pos="100000">
                    <a:schemeClr val="dk2"/>
                  </a:gs>
                </a:gsLst>
                <a:lin ang="2700000" scaled="0"/>
              </a:gra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endParaRPr>
              </a:p>
            </p:txBody>
          </p:sp>
        </p:grpSp>
        <p:sp>
          <p:nvSpPr>
            <p:cNvPr id="15" name="Shape 15"/>
            <p:cNvSpPr/>
            <p:nvPr/>
          </p:nvSpPr>
          <p:spPr>
            <a:xfrm>
              <a:off x="5273675" y="2128836"/>
              <a:ext cx="2897186" cy="2439986"/>
            </a:xfrm>
            <a:custGeom>
              <a:pathLst>
                <a:path extrusionOk="0" h="120000" w="120000">
                  <a:moveTo>
                    <a:pt x="40296" y="88876"/>
                  </a:moveTo>
                  <a:lnTo>
                    <a:pt x="51324" y="86671"/>
                  </a:lnTo>
                  <a:lnTo>
                    <a:pt x="61567" y="84465"/>
                  </a:lnTo>
                  <a:lnTo>
                    <a:pt x="70923" y="82668"/>
                  </a:lnTo>
                  <a:lnTo>
                    <a:pt x="79442" y="80462"/>
                  </a:lnTo>
                  <a:lnTo>
                    <a:pt x="87073" y="78175"/>
                  </a:lnTo>
                  <a:lnTo>
                    <a:pt x="93867" y="75970"/>
                  </a:lnTo>
                  <a:lnTo>
                    <a:pt x="100139" y="73274"/>
                  </a:lnTo>
                  <a:lnTo>
                    <a:pt x="105209" y="71068"/>
                  </a:lnTo>
                  <a:lnTo>
                    <a:pt x="109756" y="67964"/>
                  </a:lnTo>
                  <a:lnTo>
                    <a:pt x="113466" y="65350"/>
                  </a:lnTo>
                  <a:lnTo>
                    <a:pt x="116027" y="61756"/>
                  </a:lnTo>
                  <a:lnTo>
                    <a:pt x="118275" y="58162"/>
                  </a:lnTo>
                  <a:lnTo>
                    <a:pt x="119425" y="54649"/>
                  </a:lnTo>
                  <a:lnTo>
                    <a:pt x="120000" y="50156"/>
                  </a:lnTo>
                  <a:lnTo>
                    <a:pt x="119686" y="45745"/>
                  </a:lnTo>
                  <a:lnTo>
                    <a:pt x="118588" y="40844"/>
                  </a:lnTo>
                  <a:lnTo>
                    <a:pt x="117125" y="37331"/>
                  </a:lnTo>
                  <a:lnTo>
                    <a:pt x="114878" y="33328"/>
                  </a:lnTo>
                  <a:lnTo>
                    <a:pt x="112055" y="29734"/>
                  </a:lnTo>
                  <a:lnTo>
                    <a:pt x="108658" y="26221"/>
                  </a:lnTo>
                  <a:lnTo>
                    <a:pt x="104947" y="22627"/>
                  </a:lnTo>
                  <a:lnTo>
                    <a:pt x="100714" y="19115"/>
                  </a:lnTo>
                  <a:lnTo>
                    <a:pt x="92456" y="12825"/>
                  </a:lnTo>
                  <a:lnTo>
                    <a:pt x="88222" y="10211"/>
                  </a:lnTo>
                  <a:lnTo>
                    <a:pt x="84250" y="7515"/>
                  </a:lnTo>
                  <a:lnTo>
                    <a:pt x="80278" y="5309"/>
                  </a:lnTo>
                  <a:lnTo>
                    <a:pt x="77142" y="3512"/>
                  </a:lnTo>
                  <a:lnTo>
                    <a:pt x="74320" y="2205"/>
                  </a:lnTo>
                  <a:lnTo>
                    <a:pt x="72334" y="816"/>
                  </a:lnTo>
                  <a:lnTo>
                    <a:pt x="70923" y="408"/>
                  </a:lnTo>
                  <a:lnTo>
                    <a:pt x="70348" y="0"/>
                  </a:lnTo>
                  <a:lnTo>
                    <a:pt x="78292" y="4411"/>
                  </a:lnTo>
                  <a:lnTo>
                    <a:pt x="86498" y="9720"/>
                  </a:lnTo>
                  <a:lnTo>
                    <a:pt x="94442" y="15112"/>
                  </a:lnTo>
                  <a:lnTo>
                    <a:pt x="101811" y="20830"/>
                  </a:lnTo>
                  <a:lnTo>
                    <a:pt x="105209" y="23526"/>
                  </a:lnTo>
                  <a:lnTo>
                    <a:pt x="108083" y="26630"/>
                  </a:lnTo>
                  <a:lnTo>
                    <a:pt x="110905" y="29734"/>
                  </a:lnTo>
                  <a:lnTo>
                    <a:pt x="113466" y="32838"/>
                  </a:lnTo>
                  <a:lnTo>
                    <a:pt x="115452" y="35942"/>
                  </a:lnTo>
                  <a:lnTo>
                    <a:pt x="116864" y="39046"/>
                  </a:lnTo>
                  <a:lnTo>
                    <a:pt x="117700" y="42641"/>
                  </a:lnTo>
                  <a:lnTo>
                    <a:pt x="118275" y="45745"/>
                  </a:lnTo>
                  <a:lnTo>
                    <a:pt x="118013" y="48849"/>
                  </a:lnTo>
                  <a:lnTo>
                    <a:pt x="117125" y="51953"/>
                  </a:lnTo>
                  <a:lnTo>
                    <a:pt x="115714" y="54649"/>
                  </a:lnTo>
                  <a:lnTo>
                    <a:pt x="113466" y="57345"/>
                  </a:lnTo>
                  <a:lnTo>
                    <a:pt x="110905" y="59550"/>
                  </a:lnTo>
                  <a:lnTo>
                    <a:pt x="107770" y="61756"/>
                  </a:lnTo>
                  <a:lnTo>
                    <a:pt x="104372" y="63553"/>
                  </a:lnTo>
                  <a:lnTo>
                    <a:pt x="100400" y="65350"/>
                  </a:lnTo>
                  <a:lnTo>
                    <a:pt x="95853" y="67066"/>
                  </a:lnTo>
                  <a:lnTo>
                    <a:pt x="91358" y="68863"/>
                  </a:lnTo>
                  <a:lnTo>
                    <a:pt x="81114" y="71558"/>
                  </a:lnTo>
                  <a:lnTo>
                    <a:pt x="70609" y="74172"/>
                  </a:lnTo>
                  <a:lnTo>
                    <a:pt x="59268" y="76868"/>
                  </a:lnTo>
                  <a:lnTo>
                    <a:pt x="48240" y="79074"/>
                  </a:lnTo>
                  <a:lnTo>
                    <a:pt x="37421" y="81279"/>
                  </a:lnTo>
                  <a:lnTo>
                    <a:pt x="27229" y="83975"/>
                  </a:lnTo>
                  <a:lnTo>
                    <a:pt x="22682" y="85282"/>
                  </a:lnTo>
                  <a:lnTo>
                    <a:pt x="18449" y="87079"/>
                  </a:lnTo>
                  <a:lnTo>
                    <a:pt x="14477" y="88386"/>
                  </a:lnTo>
                  <a:lnTo>
                    <a:pt x="10766" y="90183"/>
                  </a:lnTo>
                  <a:lnTo>
                    <a:pt x="7682" y="91980"/>
                  </a:lnTo>
                  <a:lnTo>
                    <a:pt x="4808" y="93778"/>
                  </a:lnTo>
                  <a:lnTo>
                    <a:pt x="2822" y="95983"/>
                  </a:lnTo>
                  <a:lnTo>
                    <a:pt x="1149" y="98189"/>
                  </a:lnTo>
                  <a:lnTo>
                    <a:pt x="313" y="100394"/>
                  </a:lnTo>
                  <a:lnTo>
                    <a:pt x="0" y="103090"/>
                  </a:lnTo>
                  <a:lnTo>
                    <a:pt x="574" y="105786"/>
                  </a:lnTo>
                  <a:lnTo>
                    <a:pt x="1411" y="108400"/>
                  </a:lnTo>
                  <a:lnTo>
                    <a:pt x="2822" y="110687"/>
                  </a:lnTo>
                  <a:lnTo>
                    <a:pt x="5121" y="112893"/>
                  </a:lnTo>
                  <a:lnTo>
                    <a:pt x="7369" y="114690"/>
                  </a:lnTo>
                  <a:lnTo>
                    <a:pt x="10243" y="116405"/>
                  </a:lnTo>
                  <a:lnTo>
                    <a:pt x="13641" y="118202"/>
                  </a:lnTo>
                  <a:lnTo>
                    <a:pt x="17038" y="120000"/>
                  </a:lnTo>
                  <a:lnTo>
                    <a:pt x="13902" y="117794"/>
                  </a:lnTo>
                  <a:lnTo>
                    <a:pt x="11341" y="115507"/>
                  </a:lnTo>
                  <a:lnTo>
                    <a:pt x="9094" y="113301"/>
                  </a:lnTo>
                  <a:lnTo>
                    <a:pt x="7682" y="111095"/>
                  </a:lnTo>
                  <a:lnTo>
                    <a:pt x="6533" y="108890"/>
                  </a:lnTo>
                  <a:lnTo>
                    <a:pt x="6271" y="106684"/>
                  </a:lnTo>
                  <a:lnTo>
                    <a:pt x="6533" y="104397"/>
                  </a:lnTo>
                  <a:lnTo>
                    <a:pt x="7369" y="102682"/>
                  </a:lnTo>
                  <a:lnTo>
                    <a:pt x="9094" y="100394"/>
                  </a:lnTo>
                  <a:lnTo>
                    <a:pt x="11080" y="98679"/>
                  </a:lnTo>
                  <a:lnTo>
                    <a:pt x="14216" y="96882"/>
                  </a:lnTo>
                  <a:lnTo>
                    <a:pt x="17874" y="95085"/>
                  </a:lnTo>
                  <a:lnTo>
                    <a:pt x="22108" y="93287"/>
                  </a:lnTo>
                  <a:lnTo>
                    <a:pt x="27543" y="91572"/>
                  </a:lnTo>
                  <a:lnTo>
                    <a:pt x="33501" y="90183"/>
                  </a:lnTo>
                  <a:lnTo>
                    <a:pt x="40296" y="88876"/>
                  </a:lnTo>
                  <a:lnTo>
                    <a:pt x="40296" y="88876"/>
                  </a:lnTo>
                  <a:close/>
                </a:path>
              </a:pathLst>
            </a:custGeom>
            <a:gradFill>
              <a:gsLst>
                <a:gs pos="0">
                  <a:srgbClr val="002B82"/>
                </a:gs>
                <a:gs pos="100000">
                  <a:schemeClr val="dk2"/>
                </a:gs>
              </a:gsLst>
              <a:lin ang="27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0"/>
              <a:ext cx="9140825" cy="2819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5400000" scaled="0"/>
            </a:gra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</p:grpSp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1242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066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32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16129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12191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1397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1397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1397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1397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1397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1397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png"/><Relationship Id="rId4" Type="http://schemas.openxmlformats.org/officeDocument/2006/relationships/image" Target="../media/image0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4294967295" type="title"/>
          </p:nvPr>
        </p:nvSpPr>
        <p:spPr>
          <a:xfrm>
            <a:off x="457200" y="274637"/>
            <a:ext cx="8067674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Garamond"/>
              <a:buNone/>
            </a:pPr>
            <a:br>
              <a:rPr b="0" i="0" lang="en-US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b="0" i="0" lang="en-US" sz="40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EXPERIMENTAL DESIGN</a:t>
            </a:r>
            <a:br>
              <a:rPr b="0" i="0" lang="en-US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</a:br>
          </a:p>
        </p:txBody>
      </p:sp>
      <p:sp>
        <p:nvSpPr>
          <p:cNvPr id="88" name="Shape 88"/>
          <p:cNvSpPr txBox="1"/>
          <p:nvPr/>
        </p:nvSpPr>
        <p:spPr>
          <a:xfrm>
            <a:off x="304800" y="5715000"/>
            <a:ext cx="88391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25000"/>
              <a:buFont typeface="Times New Roman"/>
              <a:buNone/>
            </a:pPr>
            <a:r>
              <a:rPr b="1" i="0" lang="en-US" sz="36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Science answers questions with experiments</a:t>
            </a:r>
          </a:p>
        </p:txBody>
      </p:sp>
      <p:pic>
        <p:nvPicPr>
          <p:cNvPr descr="MCj02318050000[1]" id="89" name="Shape 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3200" y="1600200"/>
            <a:ext cx="4038599" cy="3516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1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Garamond"/>
              <a:buNone/>
            </a:pPr>
            <a:r>
              <a:rPr lang="en-US"/>
              <a:t>Example experiment</a:t>
            </a:r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0875" y="1818762"/>
            <a:ext cx="4902250" cy="2719875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968850" y="1230150"/>
            <a:ext cx="7206300" cy="84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US" sz="4400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I like HELICOPTERS.</a:t>
            </a:r>
          </a:p>
          <a:p>
            <a:pPr lvl="0" rtl="0" algn="ctr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b="1" sz="4400">
              <a:solidFill>
                <a:schemeClr val="lt2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33450" y="4094800"/>
            <a:ext cx="9077100" cy="244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US" sz="4400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How does the length of the blade (spiny thing) impact its flight?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4294967295" type="title"/>
          </p:nvPr>
        </p:nvSpPr>
        <p:spPr>
          <a:xfrm>
            <a:off x="228600" y="533400"/>
            <a:ext cx="59435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Garamond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Writing </a:t>
            </a:r>
            <a:r>
              <a:rPr b="0" lang="en-US"/>
              <a:t>p</a:t>
            </a:r>
            <a:r>
              <a:rPr b="0" i="0" lang="en-US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roblem stat</a:t>
            </a:r>
            <a:r>
              <a:rPr b="0" lang="en-US"/>
              <a:t>ement</a:t>
            </a:r>
            <a:r>
              <a:rPr b="0" i="0" lang="en-US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0" y="3181500"/>
            <a:ext cx="91440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“The Effect of the Independent Variable on the Dependent Variable”.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433500" y="4364925"/>
            <a:ext cx="8277000" cy="16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3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b="1" lang="en-US" sz="3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</a:t>
            </a:r>
            <a:r>
              <a:rPr b="1" i="0" lang="en-US" sz="3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ffect of </a:t>
            </a:r>
            <a:r>
              <a:rPr b="1" i="0" lang="en-US" sz="3400" u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wing length (</a:t>
            </a:r>
            <a:r>
              <a:rPr b="1" lang="en-US" sz="34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Independent V.)</a:t>
            </a:r>
            <a:r>
              <a:rPr b="1" i="0" lang="en-US" sz="3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 </a:t>
            </a:r>
            <a:r>
              <a:rPr b="1" i="0" lang="en-US" sz="3400" u="none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 of </a:t>
            </a:r>
            <a:r>
              <a:rPr b="1" lang="en-US" sz="3400">
                <a:solidFill>
                  <a:srgbClr val="FF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descent (Dependent V.)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77000" y="228600"/>
            <a:ext cx="1417636" cy="2209799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/>
        </p:nvSpPr>
        <p:spPr>
          <a:xfrm>
            <a:off x="914400" y="2239961"/>
            <a:ext cx="4800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lang="en-US" sz="3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 you phrase it</a:t>
            </a:r>
            <a:r>
              <a:rPr b="1" i="0" lang="en-US" sz="36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4294967295" type="title"/>
          </p:nvPr>
        </p:nvSpPr>
        <p:spPr>
          <a:xfrm>
            <a:off x="685800" y="664675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Garamond"/>
              <a:buNone/>
            </a:pPr>
            <a:r>
              <a:rPr b="0" lang="en-US" sz="4000"/>
              <a:t>Variables have units!</a:t>
            </a:r>
            <a:br>
              <a:rPr b="0" i="0" lang="en-US" sz="40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</a:br>
          </a:p>
        </p:txBody>
      </p:sp>
      <p:sp>
        <p:nvSpPr>
          <p:cNvPr id="177" name="Shape 177"/>
          <p:cNvSpPr txBox="1"/>
          <p:nvPr/>
        </p:nvSpPr>
        <p:spPr>
          <a:xfrm>
            <a:off x="606825" y="1704500"/>
            <a:ext cx="81534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Independent variable: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263925" y="2256912"/>
            <a:ext cx="8839200" cy="5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25000"/>
              <a:buFont typeface="Times New Roman"/>
              <a:buNone/>
            </a:pPr>
            <a:r>
              <a:rPr b="1" lang="en-US" sz="3200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1" i="0" lang="en-US" sz="32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ength of one wing as measured in </a:t>
            </a:r>
            <a:r>
              <a:rPr b="1" i="1" lang="en-US" sz="32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centimeters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606825" y="2883125"/>
            <a:ext cx="56388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lang="en-US" sz="28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Dependent variable: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263925" y="3638337"/>
            <a:ext cx="7620000" cy="5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Times New Roman"/>
              <a:buNone/>
            </a:pPr>
            <a:r>
              <a:rPr b="1" lang="en-US" sz="3200">
                <a:solidFill>
                  <a:srgbClr val="FF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1" i="0" lang="en-US" sz="3200" u="none">
                <a:solidFill>
                  <a:srgbClr val="FF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ime of descent as measured in </a:t>
            </a:r>
            <a:r>
              <a:rPr b="1" i="1" lang="en-US" sz="3200" u="none">
                <a:solidFill>
                  <a:srgbClr val="FF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seconds</a:t>
            </a:r>
          </a:p>
        </p:txBody>
      </p:sp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40850" y="374275"/>
            <a:ext cx="1919374" cy="196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31925" y="4520587"/>
            <a:ext cx="1849600" cy="184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Garamond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Title for the Helicopter Experiment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413550" y="2180875"/>
            <a:ext cx="8316900" cy="17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Times New Roman"/>
              <a:buNone/>
            </a:pPr>
            <a:r>
              <a:rPr b="1" i="0" lang="en-US" sz="3600" u="none">
                <a:solidFill>
                  <a:srgbClr val="FF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Effect of Wing Length on the Length of Time the Helicopter Takes to Reach the Ground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4294967295" type="title"/>
          </p:nvPr>
        </p:nvSpPr>
        <p:spPr>
          <a:xfrm>
            <a:off x="887700" y="363200"/>
            <a:ext cx="7444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Garamond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Another Look </a:t>
            </a:r>
            <a:br>
              <a:rPr b="0" i="0" lang="en-US" sz="40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</a:br>
            <a:r>
              <a:rPr b="0" i="0" lang="en-US" sz="40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at Our Hypothesis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533400" y="1948925"/>
            <a:ext cx="8077200" cy="27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0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b="1" i="0" lang="en-US" sz="32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INDEPENDENT VARIABLE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0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If  the length of the wings are increased,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0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</a:t>
            </a:r>
            <a:r>
              <a:rPr b="1" i="0" lang="en-US" sz="3200" u="none">
                <a:solidFill>
                  <a:srgbClr val="FF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DEPENDENT VARIABLE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0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then time of descent will increase.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381000" y="1948925"/>
            <a:ext cx="8458200" cy="1295400"/>
          </a:xfrm>
          <a:prstGeom prst="rect">
            <a:avLst/>
          </a:prstGeom>
          <a:noFill/>
          <a:ln cap="flat" cmpd="sng" w="57150">
            <a:solidFill>
              <a:srgbClr val="33CC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1264250" y="3352325"/>
            <a:ext cx="6934200" cy="1371600"/>
          </a:xfrm>
          <a:prstGeom prst="rect">
            <a:avLst/>
          </a:prstGeom>
          <a:noFill/>
          <a:ln cap="flat" cmpd="sng" w="57150">
            <a:solidFill>
              <a:srgbClr val="33CC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4294967295" type="title"/>
          </p:nvPr>
        </p:nvSpPr>
        <p:spPr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Garamond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Constants in an Experiment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838200" y="838200"/>
            <a:ext cx="73913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Factors that are kept the same and not allowed to change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1368300" y="1905000"/>
            <a:ext cx="6255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should be kept constant in the“Helicopter”?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838200" y="5181600"/>
            <a:ext cx="76199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381000" y="3208200"/>
            <a:ext cx="8229600" cy="2832000"/>
          </a:xfrm>
          <a:prstGeom prst="rect">
            <a:avLst/>
          </a:prstGeom>
          <a:noFill/>
          <a:ln cap="flat" cmpd="sng" w="57150">
            <a:solidFill>
              <a:srgbClr val="FF66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CONSTANTS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66FFFF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Same structure of helicopters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66FFFF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Same dropping technique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66FFFF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Same dropping height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4294967295"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Garamond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Values of the Independent Variable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914400" y="2133600"/>
            <a:ext cx="76961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different values of the independent variable should we test?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990600" y="5029200"/>
            <a:ext cx="7239000" cy="1123950"/>
          </a:xfrm>
          <a:prstGeom prst="rect">
            <a:avLst/>
          </a:prstGeom>
          <a:noFill/>
          <a:ln cap="flat" cmpd="sng" w="57150">
            <a:solidFill>
              <a:srgbClr val="FF66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Enough to clearly illustrate a trend in the data - 5cm, 6cm, 7cm, 8cm…..</a:t>
            </a:r>
          </a:p>
        </p:txBody>
      </p:sp>
      <p:pic>
        <p:nvPicPr>
          <p:cNvPr descr="IMAGE01" id="213" name="Shape 213"/>
          <p:cNvPicPr preferRelativeResize="0"/>
          <p:nvPr/>
        </p:nvPicPr>
        <p:blipFill rotWithShape="1">
          <a:blip r:embed="rId3">
            <a:alphaModFix/>
          </a:blip>
          <a:srcRect b="26167" l="6375" r="2125" t="28334"/>
          <a:stretch/>
        </p:blipFill>
        <p:spPr>
          <a:xfrm>
            <a:off x="3048000" y="3425825"/>
            <a:ext cx="3276600" cy="1222375"/>
          </a:xfrm>
          <a:prstGeom prst="rect">
            <a:avLst/>
          </a:prstGeom>
          <a:noFill/>
          <a:ln cap="flat" cmpd="sng" w="5080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01" id="218" name="Shape 218"/>
          <p:cNvPicPr preferRelativeResize="0"/>
          <p:nvPr/>
        </p:nvPicPr>
        <p:blipFill rotWithShape="1">
          <a:blip r:embed="rId3">
            <a:alphaModFix/>
          </a:blip>
          <a:srcRect b="26167" l="6375" r="2125" t="28334"/>
          <a:stretch/>
        </p:blipFill>
        <p:spPr>
          <a:xfrm>
            <a:off x="3048000" y="838200"/>
            <a:ext cx="3276600" cy="1222375"/>
          </a:xfrm>
          <a:prstGeom prst="rect">
            <a:avLst/>
          </a:prstGeom>
          <a:noFill/>
          <a:ln cap="flat" cmpd="sng" w="5080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pic>
      <p:sp>
        <p:nvSpPr>
          <p:cNvPr id="219" name="Shape 219"/>
          <p:cNvSpPr txBox="1"/>
          <p:nvPr>
            <p:ph idx="4294967295" type="title"/>
          </p:nvPr>
        </p:nvSpPr>
        <p:spPr>
          <a:xfrm>
            <a:off x="381000" y="-152400"/>
            <a:ext cx="449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Garamond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Repeated Trials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609600" y="4191000"/>
            <a:ext cx="8001000" cy="2343150"/>
          </a:xfrm>
          <a:prstGeom prst="rect">
            <a:avLst/>
          </a:prstGeom>
          <a:noFill/>
          <a:ln cap="flat" cmpd="sng" w="57150">
            <a:solidFill>
              <a:srgbClr val="33CC33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repeated trials are needed in the “Helicopter”?      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66FFFF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rgbClr val="66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least 3, then calculate an average value for each level of the independent variable</a:t>
            </a:r>
          </a:p>
        </p:txBody>
      </p:sp>
      <p:pic>
        <p:nvPicPr>
          <p:cNvPr descr="IMAGE01" id="221" name="Shape 221"/>
          <p:cNvPicPr preferRelativeResize="0"/>
          <p:nvPr/>
        </p:nvPicPr>
        <p:blipFill rotWithShape="1">
          <a:blip r:embed="rId3">
            <a:alphaModFix/>
          </a:blip>
          <a:srcRect b="26167" l="6375" r="2125" t="28334"/>
          <a:stretch/>
        </p:blipFill>
        <p:spPr>
          <a:xfrm>
            <a:off x="1219200" y="1219200"/>
            <a:ext cx="3276600" cy="1222375"/>
          </a:xfrm>
          <a:prstGeom prst="rect">
            <a:avLst/>
          </a:prstGeom>
          <a:noFill/>
          <a:ln cap="flat" cmpd="sng" w="5080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pic>
      <p:pic>
        <p:nvPicPr>
          <p:cNvPr descr="IMAGE01" id="222" name="Shape 222"/>
          <p:cNvPicPr preferRelativeResize="0"/>
          <p:nvPr/>
        </p:nvPicPr>
        <p:blipFill rotWithShape="1">
          <a:blip r:embed="rId3">
            <a:alphaModFix/>
          </a:blip>
          <a:srcRect b="26167" l="6375" r="2125" t="28334"/>
          <a:stretch/>
        </p:blipFill>
        <p:spPr>
          <a:xfrm>
            <a:off x="2362200" y="1905000"/>
            <a:ext cx="3276600" cy="1222375"/>
          </a:xfrm>
          <a:prstGeom prst="rect">
            <a:avLst/>
          </a:prstGeom>
          <a:noFill/>
          <a:ln cap="flat" cmpd="sng" w="5080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pic>
      <p:pic>
        <p:nvPicPr>
          <p:cNvPr descr="IMAGE01" id="223" name="Shape 223"/>
          <p:cNvPicPr preferRelativeResize="0"/>
          <p:nvPr/>
        </p:nvPicPr>
        <p:blipFill rotWithShape="1">
          <a:blip r:embed="rId3">
            <a:alphaModFix/>
          </a:blip>
          <a:srcRect b="26167" l="6375" r="2125" t="28334"/>
          <a:stretch/>
        </p:blipFill>
        <p:spPr>
          <a:xfrm>
            <a:off x="3352800" y="2743200"/>
            <a:ext cx="3276600" cy="1222375"/>
          </a:xfrm>
          <a:prstGeom prst="rect">
            <a:avLst/>
          </a:prstGeom>
          <a:noFill/>
          <a:ln cap="flat" cmpd="sng" w="5080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4294967295"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Garamond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Begin by asking a question about </a:t>
            </a:r>
            <a:r>
              <a:rPr b="0" lang="en-US" sz="4000"/>
              <a:t>an observation or problem 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457200" y="4508500"/>
            <a:ext cx="8229600" cy="11906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SzPct val="25000"/>
              <a:buFont typeface="Times New Roman"/>
              <a:buNone/>
            </a:pPr>
            <a:r>
              <a:rPr b="1" i="0" lang="en-US" sz="3600" u="none">
                <a:solidFill>
                  <a:srgbClr val="33C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that is testable with the materials at hand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876300" y="3212650"/>
            <a:ext cx="7467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 good question for an experiment?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228599" y="457200"/>
            <a:ext cx="87987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b="1" lang="en-US" sz="36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Start by: </a:t>
            </a:r>
            <a:r>
              <a:rPr b="1" i="0" lang="en-US" sz="360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</a:t>
            </a:r>
            <a:r>
              <a:rPr b="1" lang="en-US" sz="36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ING</a:t>
            </a:r>
            <a:r>
              <a:rPr b="1" i="0" lang="en-US" sz="3600" u="none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PROBLEM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4294967295"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Garamond"/>
              <a:buNone/>
            </a:pPr>
            <a:r>
              <a:rPr b="0" lang="en-US" sz="4000"/>
              <a:t>Chances are, something is already known about your observation/problem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457200" y="4508500"/>
            <a:ext cx="8229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1524000" y="457200"/>
            <a:ext cx="61722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b="1" lang="en-US" sz="36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 background research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824300" y="2514600"/>
            <a:ext cx="7772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1" lang="en-US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is it important to do background research?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283800" y="3858000"/>
            <a:ext cx="8652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US" sz="3600">
                <a:solidFill>
                  <a:srgbClr val="33C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question may already have an answer!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457200" y="4508500"/>
            <a:ext cx="8229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FF"/>
              </a:buClr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1524000" y="457200"/>
            <a:ext cx="61722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Times New Roman"/>
              <a:buNone/>
            </a:pPr>
            <a:r>
              <a:rPr b="1" lang="en-US" sz="36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 a hypothesis 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457200" y="1971000"/>
            <a:ext cx="6484200" cy="188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b="1" lang="en-US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a hypothesis? 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283800" y="3858000"/>
            <a:ext cx="8652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US" sz="3600">
                <a:solidFill>
                  <a:srgbClr val="33C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if...then… statement to explain </a:t>
            </a:r>
            <a:r>
              <a:rPr b="1" i="1" lang="en-US" sz="3600">
                <a:solidFill>
                  <a:srgbClr val="33C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causing</a:t>
            </a:r>
            <a:r>
              <a:rPr b="1" lang="en-US" sz="3600">
                <a:solidFill>
                  <a:srgbClr val="33C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observation/problem. </a:t>
            </a:r>
            <a:r>
              <a:rPr b="1" lang="en-US" sz="3600">
                <a:solidFill>
                  <a:srgbClr val="33CC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575" y="1768600"/>
            <a:ext cx="2757600" cy="273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Garamond"/>
              <a:buNone/>
            </a:pPr>
            <a:r>
              <a:rPr b="1" i="0" lang="en-US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Design an Experiment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585000" y="1600200"/>
            <a:ext cx="8229600" cy="75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US"/>
              <a:t>Designed experiment must test hypothesis 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457200" y="2542075"/>
            <a:ext cx="8357400" cy="21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42900" lvl="0" marL="342900" rtl="0">
              <a:spcBef>
                <a:spcPts val="640"/>
              </a:spcBef>
              <a:buClr>
                <a:schemeClr val="hlink"/>
              </a:buClr>
              <a:buSzPct val="70000"/>
              <a:buFont typeface="Noto Sans Symbols"/>
              <a:buChar char="■"/>
            </a:pPr>
            <a:r>
              <a:rPr lang="en-US" sz="320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This experiment will allow you to change some conditions or variables to test your hypothesis.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/>
        </p:nvSpPr>
        <p:spPr>
          <a:xfrm>
            <a:off x="506100" y="2314605"/>
            <a:ext cx="7620000" cy="1429800"/>
          </a:xfrm>
          <a:prstGeom prst="rect">
            <a:avLst/>
          </a:prstGeom>
          <a:noFill/>
          <a:ln cap="flat" cmpd="sng" w="9525">
            <a:solidFill>
              <a:srgbClr val="FFFFFF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Times New Roman"/>
              <a:buNone/>
            </a:pPr>
            <a:r>
              <a:rPr b="1" i="0" lang="en-US" sz="2800" u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b="1" i="1" lang="en-US" sz="2800" u="none">
                <a:solidFill>
                  <a:srgbClr val="FF99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independent variable</a:t>
            </a:r>
            <a:r>
              <a:rPr b="1" i="0" lang="en-US" sz="2800" u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the variable that is purposely chan</a:t>
            </a:r>
            <a:r>
              <a:rPr b="1" i="0" lang="en-US" sz="2800" u="none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ged.</a:t>
            </a:r>
            <a:r>
              <a:rPr b="1" lang="en-US" sz="28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-US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variable </a:t>
            </a:r>
            <a:r>
              <a:rPr b="1" i="1" lang="en-US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set-up</a:t>
            </a:r>
            <a:r>
              <a:rPr b="1" lang="en-US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by experimenter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00FF00"/>
              </a:buClr>
              <a:buFont typeface="Times New Roman"/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 txBox="1"/>
          <p:nvPr/>
        </p:nvSpPr>
        <p:spPr>
          <a:xfrm>
            <a:off x="1562100" y="256950"/>
            <a:ext cx="6019800" cy="23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Variables are things that change.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200" u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606200" y="3785800"/>
            <a:ext cx="8131800" cy="231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1400"/>
              </a:spcBef>
              <a:buNone/>
            </a:pPr>
            <a:r>
              <a:rPr b="1" lang="en-US" sz="28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b="1" i="1" lang="en-US" sz="2800">
                <a:solidFill>
                  <a:srgbClr val="FF99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dependent variable</a:t>
            </a:r>
            <a:r>
              <a:rPr b="1" lang="en-US" sz="28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influenced by the independent variable. </a:t>
            </a:r>
            <a:r>
              <a:rPr b="1" lang="en-US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variable </a:t>
            </a:r>
            <a:r>
              <a:rPr b="1" i="1" lang="en-US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measured </a:t>
            </a:r>
            <a:r>
              <a:rPr b="1" lang="en-US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the experimenter.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838200" y="457200"/>
            <a:ext cx="7780337" cy="1311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b="1" i="0" lang="en-US" sz="400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Constants or Controlled Variables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imes New Roman"/>
              <a:buNone/>
            </a:pPr>
            <a:r>
              <a:rPr b="1" i="0" lang="en-US" sz="400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an Experiment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1179524" y="2238725"/>
            <a:ext cx="6786600" cy="5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constants in an experiment?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1103287" y="3784425"/>
            <a:ext cx="69390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Factors that are kept the same and not allowed to change.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33CC33"/>
              </a:buClr>
              <a:buFont typeface="Times New Roman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571500" y="599575"/>
            <a:ext cx="80010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44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Materials and Procedures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</a:pPr>
            <a:r>
              <a:t/>
            </a:r>
            <a:endParaRPr/>
          </a:p>
          <a:p>
            <a:pPr lv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/>
        </p:nvSpPr>
        <p:spPr>
          <a:xfrm>
            <a:off x="175200" y="2209250"/>
            <a:ext cx="8793600" cy="13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1200"/>
              </a:spcBef>
              <a:buClr>
                <a:schemeClr val="accent1"/>
              </a:buClr>
              <a:buSzPct val="25000"/>
              <a:buFont typeface="Times New Roman"/>
              <a:buNone/>
            </a:pPr>
            <a:r>
              <a:rPr b="1" lang="en-US" sz="36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description of what you will use for your experiment, and how you will do it.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4294967295" type="title"/>
          </p:nvPr>
        </p:nvSpPr>
        <p:spPr>
          <a:xfrm>
            <a:off x="381000" y="152400"/>
            <a:ext cx="40385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Garamond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rPr>
              <a:t>Repeated Trials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228600" y="2620961"/>
            <a:ext cx="53339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are repeated trials?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990600" y="3352800"/>
            <a:ext cx="6934199" cy="106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number of times that the independent variable is tested.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1219200" y="4602162"/>
            <a:ext cx="64007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are repeated trials necessary?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1066800" y="5364150"/>
            <a:ext cx="6781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rgbClr val="FF66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They reduce the possibility of chance errors affecting the results.</a:t>
            </a:r>
          </a:p>
        </p:txBody>
      </p:sp>
      <p:pic>
        <p:nvPicPr>
          <p:cNvPr descr="IMAGE01" id="152" name="Shape 152"/>
          <p:cNvPicPr preferRelativeResize="0"/>
          <p:nvPr/>
        </p:nvPicPr>
        <p:blipFill rotWithShape="1">
          <a:blip r:embed="rId3">
            <a:alphaModFix/>
          </a:blip>
          <a:srcRect b="26167" l="6375" r="2125" t="28334"/>
          <a:stretch/>
        </p:blipFill>
        <p:spPr>
          <a:xfrm>
            <a:off x="5334000" y="304800"/>
            <a:ext cx="3276600" cy="1222375"/>
          </a:xfrm>
          <a:prstGeom prst="rect">
            <a:avLst/>
          </a:prstGeom>
          <a:noFill/>
          <a:ln cap="flat" cmpd="sng" w="5080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pic>
      <p:pic>
        <p:nvPicPr>
          <p:cNvPr descr="IMAGE01" id="153" name="Shape 153"/>
          <p:cNvPicPr preferRelativeResize="0"/>
          <p:nvPr/>
        </p:nvPicPr>
        <p:blipFill rotWithShape="1">
          <a:blip r:embed="rId3">
            <a:alphaModFix/>
          </a:blip>
          <a:srcRect b="26167" l="6375" r="2125" t="28334"/>
          <a:stretch/>
        </p:blipFill>
        <p:spPr>
          <a:xfrm>
            <a:off x="5486400" y="1216025"/>
            <a:ext cx="3276600" cy="1222375"/>
          </a:xfrm>
          <a:prstGeom prst="rect">
            <a:avLst/>
          </a:prstGeom>
          <a:noFill/>
          <a:ln cap="flat" cmpd="sng" w="5080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pic>
      <p:pic>
        <p:nvPicPr>
          <p:cNvPr descr="IMAGE01" id="154" name="Shape 154"/>
          <p:cNvPicPr preferRelativeResize="0"/>
          <p:nvPr/>
        </p:nvPicPr>
        <p:blipFill rotWithShape="1">
          <a:blip r:embed="rId3">
            <a:alphaModFix/>
          </a:blip>
          <a:srcRect b="26167" l="6375" r="2125" t="28334"/>
          <a:stretch/>
        </p:blipFill>
        <p:spPr>
          <a:xfrm>
            <a:off x="2590800" y="1371600"/>
            <a:ext cx="3276600" cy="1222375"/>
          </a:xfrm>
          <a:prstGeom prst="rect">
            <a:avLst/>
          </a:prstGeom>
          <a:noFill/>
          <a:ln cap="flat" cmpd="sng" w="5080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